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59" r:id="rId3"/>
    <p:sldId id="256" r:id="rId5"/>
    <p:sldId id="262" r:id="rId6"/>
    <p:sldId id="263" r:id="rId7"/>
    <p:sldId id="360" r:id="rId8"/>
    <p:sldId id="361" r:id="rId9"/>
    <p:sldId id="378" r:id="rId10"/>
    <p:sldId id="257" r:id="rId11"/>
    <p:sldId id="379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265" r:id="rId27"/>
    <p:sldId id="266" r:id="rId28"/>
    <p:sldId id="269" r:id="rId29"/>
    <p:sldId id="300" r:id="rId30"/>
    <p:sldId id="302" r:id="rId31"/>
    <p:sldId id="303" r:id="rId32"/>
    <p:sldId id="301" r:id="rId33"/>
    <p:sldId id="308" r:id="rId34"/>
    <p:sldId id="309" r:id="rId35"/>
    <p:sldId id="313" r:id="rId36"/>
    <p:sldId id="320" r:id="rId37"/>
    <p:sldId id="325" r:id="rId38"/>
    <p:sldId id="314" r:id="rId39"/>
    <p:sldId id="323" r:id="rId40"/>
    <p:sldId id="327" r:id="rId41"/>
    <p:sldId id="324" r:id="rId42"/>
    <p:sldId id="332" r:id="rId43"/>
    <p:sldId id="353" r:id="rId44"/>
    <p:sldId id="355" r:id="rId45"/>
    <p:sldId id="356" r:id="rId46"/>
    <p:sldId id="334" r:id="rId47"/>
    <p:sldId id="316" r:id="rId48"/>
    <p:sldId id="335" r:id="rId49"/>
    <p:sldId id="336" r:id="rId50"/>
    <p:sldId id="338" r:id="rId51"/>
    <p:sldId id="337" r:id="rId52"/>
    <p:sldId id="340" r:id="rId53"/>
    <p:sldId id="342" r:id="rId54"/>
    <p:sldId id="343" r:id="rId55"/>
    <p:sldId id="344" r:id="rId56"/>
    <p:sldId id="345" r:id="rId57"/>
    <p:sldId id="346" r:id="rId58"/>
    <p:sldId id="341" r:id="rId59"/>
    <p:sldId id="347" r:id="rId60"/>
    <p:sldId id="348" r:id="rId61"/>
    <p:sldId id="349" r:id="rId62"/>
    <p:sldId id="350" r:id="rId63"/>
    <p:sldId id="351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9A55"/>
    <a:srgbClr val="CE9A56"/>
    <a:srgbClr val="B6A666"/>
    <a:srgbClr val="95B77C"/>
    <a:srgbClr val="80C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62" autoAdjust="0"/>
    <p:restoredTop sz="84038" autoAdjust="0"/>
  </p:normalViewPr>
  <p:slideViewPr>
    <p:cSldViewPr snapToGrid="0" showGuides="1">
      <p:cViewPr>
        <p:scale>
          <a:sx n="75" d="100"/>
          <a:sy n="75" d="100"/>
        </p:scale>
        <p:origin x="-78" y="-78"/>
      </p:cViewPr>
      <p:guideLst>
        <p:guide orient="horz" pos="2160"/>
        <p:guide pos="37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4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22113-2060-4D7F-873D-39B7967C9A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DC8F-BB3F-4D94-8838-37EBFC8B13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smtClean="0"/>
          </a:p>
        </p:txBody>
      </p:sp>
      <p:sp>
        <p:nvSpPr>
          <p:cNvPr id="41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E74765B-9502-400E-8FCC-952CD40B5B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DC8F-BB3F-4D94-8838-37EBFC8B13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DC8F-BB3F-4D94-8838-37EBFC8B13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DC8F-BB3F-4D94-8838-37EBFC8B13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DC8F-BB3F-4D94-8838-37EBFC8B13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DC8F-BB3F-4D94-8838-37EBFC8B13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710267"/>
            <a:ext cx="9144000" cy="1799695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20B05-BB94-4E76-832F-17B8E0355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9F21-E84F-4990-A3DE-32FA4FF3C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7200" b="1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20B05-BB94-4E76-832F-17B8E0355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9F21-E84F-4990-A3DE-32FA4FF3C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248743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3959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3959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20B05-BB94-4E76-832F-17B8E0355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9F21-E84F-4990-A3DE-32FA4FF3C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bIns="0" anchor="b" anchorCtr="0">
            <a:normAutofit/>
          </a:bodyPr>
          <a:lstStyle>
            <a:lvl1pPr algn="ctr"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 tIns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20B05-BB94-4E76-832F-17B8E0355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9F21-E84F-4990-A3DE-32FA4FF3C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57164" y="365125"/>
            <a:ext cx="79663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577647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20B05-BB94-4E76-832F-17B8E0355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C9F21-E84F-4990-A3DE-32FA4FF3CF0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bg1"/>
                </a:solidFill>
              </a:defRPr>
            </a:lvl1pPr>
          </a:lstStyle>
          <a:p>
            <a:fld id="{15620B05-BB94-4E76-832F-17B8E0355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bg1"/>
                </a:solidFill>
              </a:defRPr>
            </a:lvl1pPr>
          </a:lstStyle>
          <a:p>
            <a:fld id="{E98C9F21-E84F-4990-A3DE-32FA4FF3CF05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9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45.xml"/><Relationship Id="rId4" Type="http://schemas.microsoft.com/office/2007/relationships/hdphoto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44.xml"/><Relationship Id="rId1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microsoft.com/office/2007/relationships/hdphoto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0.jpe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microsoft.com/office/2007/relationships/hdphoto" Target="../media/image24.png"/><Relationship Id="rId2" Type="http://schemas.openxmlformats.org/officeDocument/2006/relationships/image" Target="../media/image23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56.xml"/><Relationship Id="rId1" Type="http://schemas.openxmlformats.org/officeDocument/2006/relationships/image" Target="../media/image1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59.xml"/><Relationship Id="rId3" Type="http://schemas.openxmlformats.org/officeDocument/2006/relationships/image" Target="../media/image26.jpeg"/><Relationship Id="rId2" Type="http://schemas.openxmlformats.org/officeDocument/2006/relationships/tags" Target="../tags/tag58.xml"/><Relationship Id="rId1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1.xml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3.xml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5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126"/>
          <p:cNvGrpSpPr/>
          <p:nvPr/>
        </p:nvGrpSpPr>
        <p:grpSpPr bwMode="auto">
          <a:xfrm>
            <a:off x="-96838" y="0"/>
            <a:ext cx="12288838" cy="2781300"/>
            <a:chOff x="-96688" y="0"/>
            <a:chExt cx="12288688" cy="2780928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7464483" y="1988872"/>
              <a:ext cx="935027" cy="792056"/>
            </a:xfrm>
            <a:prstGeom prst="line">
              <a:avLst/>
            </a:prstGeom>
            <a:ln>
              <a:solidFill>
                <a:srgbClr val="1F85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8400256" y="0"/>
              <a:ext cx="3791744" cy="1988840"/>
            </a:xfrm>
            <a:prstGeom prst="line">
              <a:avLst/>
            </a:prstGeom>
            <a:ln w="76200">
              <a:gradFill>
                <a:gsLst>
                  <a:gs pos="0">
                    <a:srgbClr val="1F857E"/>
                  </a:gs>
                  <a:gs pos="100000">
                    <a:srgbClr val="116063">
                      <a:alpha val="2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3648179" y="1988872"/>
              <a:ext cx="1150924" cy="792056"/>
            </a:xfrm>
            <a:prstGeom prst="line">
              <a:avLst/>
            </a:prstGeom>
            <a:ln>
              <a:solidFill>
                <a:srgbClr val="1F85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 flipV="1">
              <a:off x="0" y="0"/>
              <a:ext cx="3647727" cy="1988840"/>
            </a:xfrm>
            <a:prstGeom prst="line">
              <a:avLst/>
            </a:prstGeom>
            <a:ln w="762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6" idx="3"/>
            </p:cNvCxnSpPr>
            <p:nvPr/>
          </p:nvCxnSpPr>
          <p:spPr>
            <a:xfrm flipH="1" flipV="1">
              <a:off x="5177899" y="1484784"/>
              <a:ext cx="954105" cy="720080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54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271464" y="1484784"/>
              <a:ext cx="3906435" cy="1296144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 flipV="1">
              <a:off x="-96688" y="1988840"/>
              <a:ext cx="1368152" cy="792088"/>
            </a:xfrm>
            <a:prstGeom prst="line">
              <a:avLst/>
            </a:prstGeom>
            <a:ln w="25400">
              <a:gradFill>
                <a:gsLst>
                  <a:gs pos="100000">
                    <a:schemeClr val="tx1">
                      <a:alpha val="25000"/>
                    </a:schemeClr>
                  </a:gs>
                  <a:gs pos="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直接连接符 3090"/>
            <p:cNvCxnSpPr>
              <a:stCxn id="6" idx="3"/>
            </p:cNvCxnSpPr>
            <p:nvPr/>
          </p:nvCxnSpPr>
          <p:spPr>
            <a:xfrm flipV="1">
              <a:off x="6132004" y="1484784"/>
              <a:ext cx="864096" cy="720080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44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直接连接符 3092"/>
            <p:cNvCxnSpPr/>
            <p:nvPr/>
          </p:nvCxnSpPr>
          <p:spPr>
            <a:xfrm>
              <a:off x="6996100" y="1484784"/>
              <a:ext cx="3996444" cy="1296144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直接连接符 3095"/>
            <p:cNvCxnSpPr/>
            <p:nvPr/>
          </p:nvCxnSpPr>
          <p:spPr>
            <a:xfrm flipV="1">
              <a:off x="10992544" y="2024844"/>
              <a:ext cx="1199456" cy="756084"/>
            </a:xfrm>
            <a:prstGeom prst="line">
              <a:avLst/>
            </a:prstGeom>
            <a:ln w="25400">
              <a:gradFill>
                <a:gsLst>
                  <a:gs pos="0">
                    <a:srgbClr val="1F857E"/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87"/>
          <p:cNvGrpSpPr/>
          <p:nvPr/>
        </p:nvGrpSpPr>
        <p:grpSpPr bwMode="auto">
          <a:xfrm flipV="1">
            <a:off x="-96838" y="3954463"/>
            <a:ext cx="12288838" cy="2781300"/>
            <a:chOff x="-96688" y="0"/>
            <a:chExt cx="12288688" cy="2780928"/>
          </a:xfrm>
        </p:grpSpPr>
        <p:cxnSp>
          <p:nvCxnSpPr>
            <p:cNvPr id="89" name="直接连接符 88"/>
            <p:cNvCxnSpPr/>
            <p:nvPr/>
          </p:nvCxnSpPr>
          <p:spPr>
            <a:xfrm flipV="1">
              <a:off x="7464483" y="1938079"/>
              <a:ext cx="935027" cy="842849"/>
            </a:xfrm>
            <a:prstGeom prst="line">
              <a:avLst/>
            </a:prstGeom>
            <a:ln>
              <a:solidFill>
                <a:srgbClr val="1F85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V="1">
              <a:off x="8400256" y="0"/>
              <a:ext cx="3791744" cy="1938728"/>
            </a:xfrm>
            <a:prstGeom prst="line">
              <a:avLst/>
            </a:prstGeom>
            <a:ln w="47625">
              <a:gradFill>
                <a:gsLst>
                  <a:gs pos="0">
                    <a:srgbClr val="1F857E"/>
                  </a:gs>
                  <a:gs pos="100000">
                    <a:srgbClr val="116063">
                      <a:alpha val="2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 flipV="1">
              <a:off x="3648179" y="1988872"/>
              <a:ext cx="1150924" cy="792056"/>
            </a:xfrm>
            <a:prstGeom prst="line">
              <a:avLst/>
            </a:prstGeom>
            <a:ln>
              <a:solidFill>
                <a:srgbClr val="1F85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 flipH="1" flipV="1">
              <a:off x="0" y="0"/>
              <a:ext cx="3647727" cy="1988840"/>
            </a:xfrm>
            <a:prstGeom prst="line">
              <a:avLst/>
            </a:prstGeom>
            <a:ln w="762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 flipV="1">
              <a:off x="5159896" y="1484784"/>
              <a:ext cx="972109" cy="720080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54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1271464" y="1484784"/>
              <a:ext cx="3906435" cy="1296144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 flipV="1">
              <a:off x="-96688" y="1988840"/>
              <a:ext cx="1368152" cy="792088"/>
            </a:xfrm>
            <a:prstGeom prst="line">
              <a:avLst/>
            </a:prstGeom>
            <a:ln w="25400">
              <a:gradFill>
                <a:gsLst>
                  <a:gs pos="100000">
                    <a:schemeClr val="tx1">
                      <a:alpha val="25000"/>
                    </a:schemeClr>
                  </a:gs>
                  <a:gs pos="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6132004" y="1484784"/>
              <a:ext cx="864096" cy="720080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44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6996100" y="1484784"/>
              <a:ext cx="3996444" cy="1296144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10992544" y="2024844"/>
              <a:ext cx="1199456" cy="756084"/>
            </a:xfrm>
            <a:prstGeom prst="line">
              <a:avLst/>
            </a:prstGeom>
            <a:ln w="25400">
              <a:gradFill>
                <a:gsLst>
                  <a:gs pos="0">
                    <a:srgbClr val="1F857E"/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/>
          <p:cNvCxnSpPr>
            <a:stCxn id="6" idx="3"/>
          </p:cNvCxnSpPr>
          <p:nvPr/>
        </p:nvCxnSpPr>
        <p:spPr>
          <a:xfrm flipH="1" flipV="1">
            <a:off x="6096000" y="-48986"/>
            <a:ext cx="36004" cy="2253850"/>
          </a:xfrm>
          <a:prstGeom prst="line">
            <a:avLst/>
          </a:prstGeom>
          <a:ln w="76200">
            <a:gradFill>
              <a:gsLst>
                <a:gs pos="0">
                  <a:srgbClr val="116063"/>
                </a:gs>
                <a:gs pos="100000">
                  <a:srgbClr val="116063">
                    <a:alpha val="10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H="1">
            <a:off x="6114001" y="4509120"/>
            <a:ext cx="36004" cy="2253850"/>
          </a:xfrm>
          <a:prstGeom prst="line">
            <a:avLst/>
          </a:prstGeom>
          <a:ln w="76200">
            <a:gradFill>
              <a:gsLst>
                <a:gs pos="0">
                  <a:srgbClr val="116063"/>
                </a:gs>
                <a:gs pos="100000">
                  <a:srgbClr val="116063">
                    <a:alpha val="10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六边形 5"/>
          <p:cNvSpPr/>
          <p:nvPr/>
        </p:nvSpPr>
        <p:spPr>
          <a:xfrm rot="5400000">
            <a:off x="4979876" y="2024844"/>
            <a:ext cx="2304256" cy="2664296"/>
          </a:xfrm>
          <a:prstGeom prst="hexagon">
            <a:avLst/>
          </a:prstGeom>
          <a:noFill/>
          <a:ln w="76200">
            <a:gradFill>
              <a:gsLst>
                <a:gs pos="0">
                  <a:srgbClr val="1F857E">
                    <a:lumMod val="86000"/>
                    <a:lumOff val="14000"/>
                  </a:srgbClr>
                </a:gs>
                <a:gs pos="74000">
                  <a:srgbClr val="1F857E">
                    <a:lumMod val="76000"/>
                    <a:lumOff val="24000"/>
                  </a:srgbClr>
                </a:gs>
                <a:gs pos="40000">
                  <a:srgbClr val="116063">
                    <a:lumMod val="76000"/>
                    <a:lumOff val="24000"/>
                  </a:srgbClr>
                </a:gs>
                <a:gs pos="100000">
                  <a:srgbClr val="1F857E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3252" name="图片 325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113754" y="2409911"/>
            <a:ext cx="1982846" cy="1926808"/>
          </a:xfrm>
          <a:prstGeom prst="rect">
            <a:avLst/>
          </a:prstGeom>
          <a:effectLst>
            <a:glow rad="101600">
              <a:srgbClr val="1F857E">
                <a:alpha val="14000"/>
              </a:srgbClr>
            </a:glow>
          </a:effectLst>
        </p:spPr>
      </p:pic>
      <p:sp>
        <p:nvSpPr>
          <p:cNvPr id="111" name="文本框 110"/>
          <p:cNvSpPr txBox="1"/>
          <p:nvPr/>
        </p:nvSpPr>
        <p:spPr>
          <a:xfrm>
            <a:off x="5300772" y="2844007"/>
            <a:ext cx="160620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6195">
              <a:defRPr/>
            </a:pPr>
            <a:r>
              <a:rPr lang="zh-CN" altLang="en-US" sz="5400" b="1" dirty="0">
                <a:blipFill>
                  <a:blip r:embed="rId2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王者</a:t>
            </a:r>
            <a:endParaRPr lang="zh-CN" altLang="en-US" sz="5400" b="1" dirty="0">
              <a:blipFill>
                <a:blip r:embed="rId2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66"/>
          <p:cNvGrpSpPr/>
          <p:nvPr/>
        </p:nvGrpSpPr>
        <p:grpSpPr bwMode="auto">
          <a:xfrm>
            <a:off x="4672013" y="2640013"/>
            <a:ext cx="290512" cy="379412"/>
            <a:chOff x="4671571" y="2640563"/>
            <a:chExt cx="290890" cy="378175"/>
          </a:xfrm>
        </p:grpSpPr>
        <p:sp>
          <p:nvSpPr>
            <p:cNvPr id="66" name="梯形 65"/>
            <p:cNvSpPr/>
            <p:nvPr/>
          </p:nvSpPr>
          <p:spPr>
            <a:xfrm rot="18147434">
              <a:off x="4778756" y="2846160"/>
              <a:ext cx="299059" cy="46098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3" name="梯形 112"/>
            <p:cNvSpPr/>
            <p:nvPr/>
          </p:nvSpPr>
          <p:spPr>
            <a:xfrm rot="4937820">
              <a:off x="4553012" y="2822415"/>
              <a:ext cx="287983" cy="50866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4" name="梯形 113"/>
            <p:cNvSpPr/>
            <p:nvPr/>
          </p:nvSpPr>
          <p:spPr>
            <a:xfrm rot="9966663">
              <a:off x="4684288" y="2640563"/>
              <a:ext cx="278173" cy="45887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" name="组合 115"/>
          <p:cNvGrpSpPr/>
          <p:nvPr/>
        </p:nvGrpSpPr>
        <p:grpSpPr bwMode="auto">
          <a:xfrm rot="3501114">
            <a:off x="5915025" y="2005013"/>
            <a:ext cx="336550" cy="438150"/>
            <a:chOff x="4671571" y="2640563"/>
            <a:chExt cx="290890" cy="378175"/>
          </a:xfrm>
        </p:grpSpPr>
        <p:sp>
          <p:nvSpPr>
            <p:cNvPr id="117" name="梯形 116"/>
            <p:cNvSpPr/>
            <p:nvPr/>
          </p:nvSpPr>
          <p:spPr>
            <a:xfrm rot="18147434">
              <a:off x="4779325" y="2846765"/>
              <a:ext cx="298703" cy="45280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8" name="梯形 117"/>
            <p:cNvSpPr/>
            <p:nvPr/>
          </p:nvSpPr>
          <p:spPr>
            <a:xfrm rot="4937820">
              <a:off x="4544324" y="2829981"/>
              <a:ext cx="286372" cy="50769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9" name="梯形 118"/>
            <p:cNvSpPr/>
            <p:nvPr/>
          </p:nvSpPr>
          <p:spPr>
            <a:xfrm rot="9966663">
              <a:off x="4673918" y="2643308"/>
              <a:ext cx="277169" cy="45216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9" name="组合 119"/>
          <p:cNvGrpSpPr/>
          <p:nvPr/>
        </p:nvGrpSpPr>
        <p:grpSpPr bwMode="auto">
          <a:xfrm flipH="1">
            <a:off x="7296150" y="2636838"/>
            <a:ext cx="292100" cy="377825"/>
            <a:chOff x="4671571" y="2640563"/>
            <a:chExt cx="290890" cy="378175"/>
          </a:xfrm>
        </p:grpSpPr>
        <p:sp>
          <p:nvSpPr>
            <p:cNvPr id="121" name="梯形 120"/>
            <p:cNvSpPr/>
            <p:nvPr/>
          </p:nvSpPr>
          <p:spPr>
            <a:xfrm rot="18147434">
              <a:off x="4779107" y="2846451"/>
              <a:ext cx="298726" cy="45846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22" name="梯形 121"/>
            <p:cNvSpPr/>
            <p:nvPr/>
          </p:nvSpPr>
          <p:spPr>
            <a:xfrm rot="4937820">
              <a:off x="4553065" y="2822629"/>
              <a:ext cx="287603" cy="50590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23" name="梯形 122"/>
            <p:cNvSpPr/>
            <p:nvPr/>
          </p:nvSpPr>
          <p:spPr>
            <a:xfrm rot="9966663">
              <a:off x="4684218" y="2640563"/>
              <a:ext cx="278243" cy="46080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10" name="组合 123"/>
          <p:cNvGrpSpPr/>
          <p:nvPr/>
        </p:nvGrpSpPr>
        <p:grpSpPr bwMode="auto">
          <a:xfrm flipV="1">
            <a:off x="4687888" y="3724275"/>
            <a:ext cx="290512" cy="377825"/>
            <a:chOff x="4671571" y="2640563"/>
            <a:chExt cx="290890" cy="378175"/>
          </a:xfrm>
        </p:grpSpPr>
        <p:sp>
          <p:nvSpPr>
            <p:cNvPr id="125" name="梯形 124"/>
            <p:cNvSpPr/>
            <p:nvPr/>
          </p:nvSpPr>
          <p:spPr>
            <a:xfrm rot="18147434">
              <a:off x="4778922" y="2846326"/>
              <a:ext cx="298726" cy="46098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26" name="梯形 125"/>
            <p:cNvSpPr/>
            <p:nvPr/>
          </p:nvSpPr>
          <p:spPr>
            <a:xfrm rot="4937820">
              <a:off x="4553202" y="2822490"/>
              <a:ext cx="287603" cy="50866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27" name="梯形 126"/>
            <p:cNvSpPr/>
            <p:nvPr/>
          </p:nvSpPr>
          <p:spPr>
            <a:xfrm rot="9966663">
              <a:off x="4684288" y="2640563"/>
              <a:ext cx="278173" cy="46080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12" name="组合 127"/>
          <p:cNvGrpSpPr/>
          <p:nvPr/>
        </p:nvGrpSpPr>
        <p:grpSpPr bwMode="auto">
          <a:xfrm flipH="1" flipV="1">
            <a:off x="7291388" y="3713163"/>
            <a:ext cx="290512" cy="377825"/>
            <a:chOff x="4671571" y="2640563"/>
            <a:chExt cx="290890" cy="378175"/>
          </a:xfrm>
        </p:grpSpPr>
        <p:sp>
          <p:nvSpPr>
            <p:cNvPr id="129" name="梯形 128"/>
            <p:cNvSpPr/>
            <p:nvPr/>
          </p:nvSpPr>
          <p:spPr>
            <a:xfrm rot="18147434">
              <a:off x="4778922" y="2846326"/>
              <a:ext cx="298726" cy="46098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0" name="梯形 129"/>
            <p:cNvSpPr/>
            <p:nvPr/>
          </p:nvSpPr>
          <p:spPr>
            <a:xfrm rot="4937820">
              <a:off x="4553202" y="2822491"/>
              <a:ext cx="287604" cy="50866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1" name="梯形 130"/>
            <p:cNvSpPr/>
            <p:nvPr/>
          </p:nvSpPr>
          <p:spPr>
            <a:xfrm rot="9966663">
              <a:off x="4684288" y="2640563"/>
              <a:ext cx="278173" cy="46081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13" name="组合 131"/>
          <p:cNvGrpSpPr/>
          <p:nvPr/>
        </p:nvGrpSpPr>
        <p:grpSpPr bwMode="auto">
          <a:xfrm rot="18098886" flipV="1">
            <a:off x="5926931" y="4279107"/>
            <a:ext cx="338137" cy="438150"/>
            <a:chOff x="4671571" y="2640563"/>
            <a:chExt cx="290890" cy="378175"/>
          </a:xfrm>
        </p:grpSpPr>
        <p:sp>
          <p:nvSpPr>
            <p:cNvPr id="133" name="梯形 132"/>
            <p:cNvSpPr/>
            <p:nvPr/>
          </p:nvSpPr>
          <p:spPr>
            <a:xfrm rot="18147434">
              <a:off x="4769852" y="2850311"/>
              <a:ext cx="298703" cy="46433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4" name="梯形 133"/>
            <p:cNvSpPr/>
            <p:nvPr/>
          </p:nvSpPr>
          <p:spPr>
            <a:xfrm rot="4937820">
              <a:off x="4552139" y="2824900"/>
              <a:ext cx="286372" cy="50530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5" name="梯形 134"/>
            <p:cNvSpPr/>
            <p:nvPr/>
          </p:nvSpPr>
          <p:spPr>
            <a:xfrm rot="9966663">
              <a:off x="4683431" y="2650002"/>
              <a:ext cx="277234" cy="45217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68" name="等腰三角形 67"/>
          <p:cNvSpPr/>
          <p:nvPr/>
        </p:nvSpPr>
        <p:spPr>
          <a:xfrm rot="3672025">
            <a:off x="8325643" y="1802607"/>
            <a:ext cx="334963" cy="279400"/>
          </a:xfrm>
          <a:prstGeom prst="triangl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7" name="等腰三角形 136"/>
          <p:cNvSpPr/>
          <p:nvPr/>
        </p:nvSpPr>
        <p:spPr>
          <a:xfrm rot="17927975" flipV="1">
            <a:off x="8262143" y="4666457"/>
            <a:ext cx="334963" cy="279400"/>
          </a:xfrm>
          <a:prstGeom prst="triangl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8" name="等腰三角形 137"/>
          <p:cNvSpPr/>
          <p:nvPr/>
        </p:nvSpPr>
        <p:spPr>
          <a:xfrm rot="17927975" flipH="1">
            <a:off x="3410744" y="1835944"/>
            <a:ext cx="334962" cy="279400"/>
          </a:xfrm>
          <a:prstGeom prst="triangl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9" name="等腰三角形 138"/>
          <p:cNvSpPr/>
          <p:nvPr/>
        </p:nvSpPr>
        <p:spPr>
          <a:xfrm rot="3672025" flipH="1" flipV="1">
            <a:off x="3394868" y="4656932"/>
            <a:ext cx="334963" cy="279400"/>
          </a:xfrm>
          <a:prstGeom prst="triangl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1000"/>
                                        <p:tgtEl>
                                          <p:spTgt spid="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528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37" grpId="0" animBg="1"/>
      <p:bldP spid="138" grpId="0" animBg="1"/>
      <p:bldP spid="1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文本框 2"/>
          <p:cNvSpPr txBox="1"/>
          <p:nvPr/>
        </p:nvSpPr>
        <p:spPr>
          <a:xfrm>
            <a:off x="661034" y="1543869"/>
            <a:ext cx="2838451" cy="4333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23900" b="1" spc="-3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你</a:t>
            </a:r>
          </a:p>
        </p:txBody>
      </p:sp>
      <p:sp>
        <p:nvSpPr>
          <p:cNvPr id="129" name="文本框 3"/>
          <p:cNvSpPr txBox="1"/>
          <p:nvPr/>
        </p:nvSpPr>
        <p:spPr>
          <a:xfrm>
            <a:off x="3338195" y="1543869"/>
            <a:ext cx="2838451" cy="4333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23900" b="1" spc="-3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将</a:t>
            </a:r>
          </a:p>
        </p:txBody>
      </p:sp>
      <p:sp>
        <p:nvSpPr>
          <p:cNvPr id="130" name="文本框 4"/>
          <p:cNvSpPr txBox="1"/>
          <p:nvPr/>
        </p:nvSpPr>
        <p:spPr>
          <a:xfrm>
            <a:off x="6015354" y="1543869"/>
            <a:ext cx="2838451" cy="43332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23900" b="1" spc="-3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看</a:t>
            </a:r>
          </a:p>
        </p:txBody>
      </p:sp>
      <p:sp>
        <p:nvSpPr>
          <p:cNvPr id="131" name="文本框 5"/>
          <p:cNvSpPr txBox="1"/>
          <p:nvPr/>
        </p:nvSpPr>
        <p:spPr>
          <a:xfrm>
            <a:off x="1060173" y="1543868"/>
            <a:ext cx="10470793" cy="317009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20000" b="1" spc="-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下午</a:t>
            </a:r>
            <a:r>
              <a:rPr dirty="0"/>
              <a:t>好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"/>
    </mc:Choice>
    <mc:Fallback>
      <p:transition spd="slow" advTm="52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文本框 7"/>
          <p:cNvSpPr txBox="1"/>
          <p:nvPr/>
        </p:nvSpPr>
        <p:spPr>
          <a:xfrm>
            <a:off x="4667250" y="2767281"/>
            <a:ext cx="3986420" cy="13234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8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smtClean="0"/>
              <a:t>我</a:t>
            </a:r>
            <a:r>
              <a:rPr lang="zh-CN" altLang="en-US" dirty="0"/>
              <a:t>们</a:t>
            </a:r>
            <a:r>
              <a:rPr dirty="0" smtClean="0"/>
              <a:t>是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"/>
    </mc:Choice>
    <mc:Fallback>
      <p:transition spd="slow" advTm="482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1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文本框 3"/>
          <p:cNvSpPr txBox="1"/>
          <p:nvPr/>
        </p:nvSpPr>
        <p:spPr>
          <a:xfrm>
            <a:off x="1385455" y="1376219"/>
            <a:ext cx="12404436" cy="3770263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just">
              <a:defRPr sz="4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23900" dirty="0" smtClean="0">
                <a:solidFill>
                  <a:schemeClr val="bg1"/>
                </a:solidFill>
              </a:rPr>
              <a:t>王者队</a:t>
            </a:r>
            <a:endParaRPr sz="23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"/>
    </mc:Choice>
    <mc:Fallback>
      <p:transition spd="slow" advTm="47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文本框 2"/>
          <p:cNvSpPr txBox="1"/>
          <p:nvPr/>
        </p:nvSpPr>
        <p:spPr>
          <a:xfrm>
            <a:off x="4876800" y="2767281"/>
            <a:ext cx="2438403" cy="13234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8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一群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"/>
    </mc:Choice>
    <mc:Fallback>
      <p:transition spd="slow" advTm="36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文本框 3"/>
          <p:cNvSpPr txBox="1"/>
          <p:nvPr/>
        </p:nvSpPr>
        <p:spPr>
          <a:xfrm>
            <a:off x="425173" y="239091"/>
            <a:ext cx="8330900" cy="329320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20800" dirty="0"/>
              <a:t>创新</a:t>
            </a:r>
            <a:endParaRPr sz="20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"/>
    </mc:Choice>
    <mc:Fallback>
      <p:transition spd="slow" advTm="23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文本框 3"/>
          <p:cNvSpPr txBox="1"/>
          <p:nvPr/>
        </p:nvSpPr>
        <p:spPr>
          <a:xfrm>
            <a:off x="2104585" y="1241035"/>
            <a:ext cx="7982830" cy="329320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20800" dirty="0"/>
              <a:t>无畏</a:t>
            </a:r>
            <a:endParaRPr sz="20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"/>
    </mc:Choice>
    <mc:Fallback>
      <p:transition spd="slow" advTm="31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文本框 3"/>
          <p:cNvSpPr txBox="1"/>
          <p:nvPr/>
        </p:nvSpPr>
        <p:spPr>
          <a:xfrm>
            <a:off x="2959301" y="1690254"/>
            <a:ext cx="7828773" cy="393954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25000" dirty="0"/>
              <a:t>乐观</a:t>
            </a:r>
            <a:endParaRPr sz="250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"/>
    </mc:Choice>
    <mc:Fallback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3"/>
          <p:cNvSpPr txBox="1"/>
          <p:nvPr/>
        </p:nvSpPr>
        <p:spPr>
          <a:xfrm>
            <a:off x="5243720" y="2630104"/>
            <a:ext cx="5544354" cy="329320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20800" dirty="0"/>
              <a:t>中二</a:t>
            </a:r>
            <a:endParaRPr sz="20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"/>
    </mc:Choice>
    <mc:Fallback>
      <p:transition spd="slow" advTm="24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2"/>
          <p:cNvSpPr txBox="1"/>
          <p:nvPr/>
        </p:nvSpPr>
        <p:spPr>
          <a:xfrm>
            <a:off x="4876800" y="2767281"/>
            <a:ext cx="2438403" cy="1323439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8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的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"/>
    </mc:Choice>
    <mc:Fallback>
      <p:transition spd="slow" advTm="36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文本框 3"/>
          <p:cNvSpPr txBox="1"/>
          <p:nvPr/>
        </p:nvSpPr>
        <p:spPr>
          <a:xfrm>
            <a:off x="1027873" y="887527"/>
            <a:ext cx="6243381" cy="3293209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20800" dirty="0">
                <a:solidFill>
                  <a:srgbClr val="FF0000"/>
                </a:solidFill>
              </a:rPr>
              <a:t>优秀</a:t>
            </a:r>
            <a:endParaRPr sz="20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"/>
    </mc:Choice>
    <mc:Fallback>
      <p:transition spd="slow" advTm="67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kin - Tiger Rhyth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fade out="500.000000"/>
                </p14:media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13030200" y="7625729"/>
            <a:ext cx="609600" cy="609600"/>
          </a:xfrm>
          <a:prstGeom prst="rect">
            <a:avLst/>
          </a:prstGeom>
        </p:spPr>
      </p:pic>
      <p:pic>
        <p:nvPicPr>
          <p:cNvPr id="6" name="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3244" y="2459874"/>
            <a:ext cx="4972487" cy="2773559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1" descr="new尘4-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86" y="2780673"/>
            <a:ext cx="5737024" cy="2000967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4030726" y="-2468956"/>
            <a:ext cx="3981924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Hey!</a:t>
            </a:r>
            <a:endParaRPr lang="zh-CN" altLang="en-US" sz="13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0.00612 0.65718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328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7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250000" y="250000"/>
                                      <p:from x="100000" y="100000"/>
                                      <p:to x="250000" y="250000"/>
                                    </p:animScale>
                                    <p:animEffect transition="out" filter="fade">
                                      <p:cBhvr>
                                        <p:cTn id="15" dur="500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67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7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300000" y="300000"/>
                                      <p:from x="100000" y="100000"/>
                                      <p:to x="200000" y="200000"/>
                                    </p:animScale>
                                    <p:animEffect transition="out" filter="fade">
                                      <p:cBhvr>
                                        <p:cTn id="23" dur="500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67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nimMotion origin="layout" path="M 6.25E-7 -2.96296E-6 L -0.04792 -0.00555 " pathEditMode="relative">
                                      <p:cBhvr>
                                        <p:cTn id="25" dur="50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7800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3"/>
          <p:cNvSpPr txBox="1"/>
          <p:nvPr/>
        </p:nvSpPr>
        <p:spPr>
          <a:xfrm>
            <a:off x="5902036" y="1433393"/>
            <a:ext cx="6213253" cy="275460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17300" dirty="0"/>
              <a:t>青年</a:t>
            </a:r>
            <a:endParaRPr sz="173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"/>
    </mc:Choice>
    <mc:Fallback>
      <p:transition spd="slow" advTm="45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文本框 3"/>
          <p:cNvSpPr txBox="1"/>
          <p:nvPr/>
        </p:nvSpPr>
        <p:spPr>
          <a:xfrm>
            <a:off x="2849216" y="622853"/>
            <a:ext cx="6944140" cy="18694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10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接  下  来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"/>
    </mc:Choice>
    <mc:Fallback>
      <p:transition spd="slow" advTm="23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文本框 3"/>
          <p:cNvSpPr txBox="1"/>
          <p:nvPr/>
        </p:nvSpPr>
        <p:spPr>
          <a:xfrm>
            <a:off x="5156200" y="3075057"/>
            <a:ext cx="1879602" cy="8026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4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"/>
    </mc:Choice>
    <mc:Fallback>
      <p:transition spd="slow" advTm="30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文本框 3"/>
          <p:cNvSpPr txBox="1"/>
          <p:nvPr/>
        </p:nvSpPr>
        <p:spPr>
          <a:xfrm>
            <a:off x="4648200" y="3075057"/>
            <a:ext cx="2895603" cy="286232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just">
              <a:defRPr sz="9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dirty="0" err="1" smtClean="0"/>
              <a:t>我</a:t>
            </a:r>
            <a:r>
              <a:rPr dirty="0" err="1" smtClean="0">
                <a:solidFill>
                  <a:srgbClr val="FFFFFF"/>
                </a:solidFill>
              </a:rPr>
              <a:t>的时间</a:t>
            </a:r>
            <a:endParaRPr dirty="0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"/>
    </mc:Choice>
    <mc:Fallback>
      <p:transition spd="slow" advTm="49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889383" y="2459504"/>
            <a:ext cx="634019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王者之队</a:t>
            </a:r>
            <a:endParaRPr lang="zh-CN" altLang="en-US" sz="12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"/>
    </mc:Choice>
    <mc:Fallback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25731" y="2921168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精彩展示</a:t>
            </a:r>
            <a:endParaRPr lang="zh-CN" altLang="en-US" sz="45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1000">
        <p14:flythrough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774 -1.85185E-6 L -1.875E-6 -1.85185E-6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47771" y="3075057"/>
            <a:ext cx="24964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7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准备好！</a:t>
            </a:r>
            <a:endParaRPr lang="zh-CN" altLang="en-US" sz="57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"/>
    </mc:Choice>
    <mc:Fallback>
      <p:transition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54500" y="3075057"/>
            <a:ext cx="36830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7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千万别</a:t>
            </a:r>
            <a:endParaRPr lang="zh-CN" altLang="en-US" sz="57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"/>
    </mc:Choice>
    <mc:Fallback>
      <p:transition spd="slow"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736049" y="2680683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眨眼</a:t>
            </a:r>
            <a:endParaRPr lang="zh-CN" altLang="en-US" sz="9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30">
        <p14:flythrough/>
      </p:transition>
    </mc:Choice>
    <mc:Fallback>
      <p:transition advClick="0" advTm="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95381" y="726301"/>
            <a:ext cx="9161482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5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眨眼</a:t>
            </a:r>
            <a:endParaRPr lang="zh-CN" altLang="en-US" sz="35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Tm="30">
        <p14:flythrough/>
      </p:transition>
    </mc:Choice>
    <mc:Fallback>
      <p:transition advTm="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25845" y="883403"/>
            <a:ext cx="398192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Hey!</a:t>
            </a:r>
            <a:endParaRPr lang="zh-CN" altLang="en-US" sz="13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074510"/>
            <a:ext cx="6823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0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sz="30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20" advClick="0" advTm="50">
        <p14:flythrough dir="out"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074510"/>
            <a:ext cx="6823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0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sz="300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20" advClick="0" advTm="50">
        <p14:flythrough dir="out"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074510"/>
            <a:ext cx="6823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0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30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20" advClick="0" advTm="50">
        <p14:flythrough dir="out"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-184268"/>
            <a:ext cx="12192000" cy="7078786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8000" b="1" spc="-900" dirty="0">
                <a:blipFill>
                  <a:blip r:embed="rId1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</a:t>
            </a:r>
            <a:endParaRPr lang="zh-CN" altLang="en-US" sz="8000" b="1" spc="-900" dirty="0">
              <a:blipFill>
                <a:blip r:embed="rId1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" y="-184268"/>
            <a:ext cx="12191999" cy="7123118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8000" b="1" spc="-850" dirty="0">
                <a:blipFill>
                  <a:blip r:embed="rId2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</a:t>
            </a:r>
            <a:endParaRPr lang="zh-CN" altLang="en-US" sz="8000" b="1" spc="-850" dirty="0">
              <a:blipFill>
                <a:blip r:embed="rId2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3378692" y="478970"/>
            <a:ext cx="5155708" cy="515570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19762" y="2752068"/>
            <a:ext cx="518603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5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团队个人介绍</a:t>
            </a:r>
            <a:endParaRPr lang="zh-CN" altLang="en-US" sz="65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1000">
        <p14:flythrough/>
      </p:transition>
    </mc:Choice>
    <mc:Fallback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25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25"/>
                            </p:stCondLst>
                            <p:childTnLst>
                              <p:par>
                                <p:cTn id="2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4" grpId="0"/>
      <p:bldP spid="2" grpId="0" animBg="1"/>
      <p:bldP spid="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16200000">
            <a:off x="5540760" y="1898400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 rot="16200000">
            <a:off x="5540760" y="4550160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 rot="10800000">
            <a:off x="4184400" y="3224279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 rot="10800000">
            <a:off x="6836160" y="3224279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 rot="2700000">
            <a:off x="6448870" y="4222777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 rot="2700000">
            <a:off x="4573792" y="2347699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 rot="18900000" flipH="1">
            <a:off x="4664181" y="4198421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 rot="18900000" flipH="1">
            <a:off x="6495521" y="2318405"/>
            <a:ext cx="1167476" cy="1317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/>
        </p:nvSpPr>
        <p:spPr>
          <a:xfrm>
            <a:off x="5536458" y="2701437"/>
            <a:ext cx="600891" cy="1201782"/>
          </a:xfrm>
          <a:custGeom>
            <a:avLst/>
            <a:gdLst>
              <a:gd name="connsiteX0" fmla="*/ 600891 w 600891"/>
              <a:gd name="connsiteY0" fmla="*/ 0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-1" fmla="*/ 600891 w 600891"/>
              <a:gd name="connsiteY0-2" fmla="*/ 0 h 1201782"/>
              <a:gd name="connsiteX1-3" fmla="*/ 590380 w 600891"/>
              <a:gd name="connsiteY1-4" fmla="*/ 559563 h 1201782"/>
              <a:gd name="connsiteX2-5" fmla="*/ 600891 w 600891"/>
              <a:gd name="connsiteY2-6" fmla="*/ 1201782 h 1201782"/>
              <a:gd name="connsiteX3-7" fmla="*/ 0 w 600891"/>
              <a:gd name="connsiteY3-8" fmla="*/ 600891 h 1201782"/>
              <a:gd name="connsiteX4" fmla="*/ 600891 w 600891"/>
              <a:gd name="connsiteY4" fmla="*/ 0 h 1201782"/>
              <a:gd name="connsiteX0-9" fmla="*/ 590380 w 681820"/>
              <a:gd name="connsiteY0-10" fmla="*/ 559563 h 1201782"/>
              <a:gd name="connsiteX1-11" fmla="*/ 600891 w 681820"/>
              <a:gd name="connsiteY1-12" fmla="*/ 1201782 h 1201782"/>
              <a:gd name="connsiteX2-13" fmla="*/ 0 w 681820"/>
              <a:gd name="connsiteY2-14" fmla="*/ 600891 h 1201782"/>
              <a:gd name="connsiteX3-15" fmla="*/ 600891 w 681820"/>
              <a:gd name="connsiteY3-16" fmla="*/ 0 h 1201782"/>
              <a:gd name="connsiteX4-17" fmla="*/ 681820 w 681820"/>
              <a:gd name="connsiteY4-18" fmla="*/ 651003 h 1201782"/>
              <a:gd name="connsiteX0-19" fmla="*/ 590380 w 600891"/>
              <a:gd name="connsiteY0-20" fmla="*/ 559563 h 1201782"/>
              <a:gd name="connsiteX1-21" fmla="*/ 600891 w 600891"/>
              <a:gd name="connsiteY1-22" fmla="*/ 1201782 h 1201782"/>
              <a:gd name="connsiteX2-23" fmla="*/ 0 w 600891"/>
              <a:gd name="connsiteY2-24" fmla="*/ 600891 h 1201782"/>
              <a:gd name="connsiteX3-25" fmla="*/ 600891 w 600891"/>
              <a:gd name="connsiteY3-26" fmla="*/ 0 h 1201782"/>
              <a:gd name="connsiteX0-27" fmla="*/ 600891 w 600891"/>
              <a:gd name="connsiteY0-28" fmla="*/ 1201782 h 1201782"/>
              <a:gd name="connsiteX1-29" fmla="*/ 0 w 600891"/>
              <a:gd name="connsiteY1-30" fmla="*/ 600891 h 1201782"/>
              <a:gd name="connsiteX2-31" fmla="*/ 600891 w 600891"/>
              <a:gd name="connsiteY2-32" fmla="*/ 0 h 12017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00891" h="1201782">
                <a:moveTo>
                  <a:pt x="600891" y="1201782"/>
                </a:moveTo>
                <a:cubicBezTo>
                  <a:pt x="269028" y="1201782"/>
                  <a:pt x="0" y="932754"/>
                  <a:pt x="0" y="600891"/>
                </a:cubicBezTo>
                <a:cubicBezTo>
                  <a:pt x="0" y="269028"/>
                  <a:pt x="269028" y="0"/>
                  <a:pt x="600891" y="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/>
        </p:nvSpPr>
        <p:spPr>
          <a:xfrm flipH="1">
            <a:off x="6109394" y="2701437"/>
            <a:ext cx="600891" cy="1201782"/>
          </a:xfrm>
          <a:custGeom>
            <a:avLst/>
            <a:gdLst>
              <a:gd name="connsiteX0" fmla="*/ 600891 w 600891"/>
              <a:gd name="connsiteY0" fmla="*/ 0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-1" fmla="*/ 600891 w 600891"/>
              <a:gd name="connsiteY0-2" fmla="*/ 0 h 1201782"/>
              <a:gd name="connsiteX1-3" fmla="*/ 590380 w 600891"/>
              <a:gd name="connsiteY1-4" fmla="*/ 559563 h 1201782"/>
              <a:gd name="connsiteX2-5" fmla="*/ 600891 w 600891"/>
              <a:gd name="connsiteY2-6" fmla="*/ 1201782 h 1201782"/>
              <a:gd name="connsiteX3-7" fmla="*/ 0 w 600891"/>
              <a:gd name="connsiteY3-8" fmla="*/ 600891 h 1201782"/>
              <a:gd name="connsiteX4" fmla="*/ 600891 w 600891"/>
              <a:gd name="connsiteY4" fmla="*/ 0 h 1201782"/>
              <a:gd name="connsiteX0-9" fmla="*/ 590380 w 681820"/>
              <a:gd name="connsiteY0-10" fmla="*/ 559563 h 1201782"/>
              <a:gd name="connsiteX1-11" fmla="*/ 600891 w 681820"/>
              <a:gd name="connsiteY1-12" fmla="*/ 1201782 h 1201782"/>
              <a:gd name="connsiteX2-13" fmla="*/ 0 w 681820"/>
              <a:gd name="connsiteY2-14" fmla="*/ 600891 h 1201782"/>
              <a:gd name="connsiteX3-15" fmla="*/ 600891 w 681820"/>
              <a:gd name="connsiteY3-16" fmla="*/ 0 h 1201782"/>
              <a:gd name="connsiteX4-17" fmla="*/ 681820 w 681820"/>
              <a:gd name="connsiteY4-18" fmla="*/ 651003 h 1201782"/>
              <a:gd name="connsiteX0-19" fmla="*/ 590380 w 600891"/>
              <a:gd name="connsiteY0-20" fmla="*/ 559563 h 1201782"/>
              <a:gd name="connsiteX1-21" fmla="*/ 600891 w 600891"/>
              <a:gd name="connsiteY1-22" fmla="*/ 1201782 h 1201782"/>
              <a:gd name="connsiteX2-23" fmla="*/ 0 w 600891"/>
              <a:gd name="connsiteY2-24" fmla="*/ 600891 h 1201782"/>
              <a:gd name="connsiteX3-25" fmla="*/ 600891 w 600891"/>
              <a:gd name="connsiteY3-26" fmla="*/ 0 h 1201782"/>
              <a:gd name="connsiteX0-27" fmla="*/ 600891 w 600891"/>
              <a:gd name="connsiteY0-28" fmla="*/ 1201782 h 1201782"/>
              <a:gd name="connsiteX1-29" fmla="*/ 0 w 600891"/>
              <a:gd name="connsiteY1-30" fmla="*/ 600891 h 1201782"/>
              <a:gd name="connsiteX2-31" fmla="*/ 600891 w 600891"/>
              <a:gd name="connsiteY2-32" fmla="*/ 0 h 12017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00891" h="1201782">
                <a:moveTo>
                  <a:pt x="600891" y="1201782"/>
                </a:moveTo>
                <a:cubicBezTo>
                  <a:pt x="269028" y="1201782"/>
                  <a:pt x="0" y="932754"/>
                  <a:pt x="0" y="600891"/>
                </a:cubicBezTo>
                <a:cubicBezTo>
                  <a:pt x="0" y="269028"/>
                  <a:pt x="269028" y="0"/>
                  <a:pt x="600891" y="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5782239" y="2953072"/>
            <a:ext cx="349256" cy="698512"/>
          </a:xfrm>
          <a:custGeom>
            <a:avLst/>
            <a:gdLst>
              <a:gd name="connsiteX0" fmla="*/ 600891 w 600891"/>
              <a:gd name="connsiteY0" fmla="*/ 0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-1" fmla="*/ 600891 w 600891"/>
              <a:gd name="connsiteY0-2" fmla="*/ 0 h 1201782"/>
              <a:gd name="connsiteX1-3" fmla="*/ 590380 w 600891"/>
              <a:gd name="connsiteY1-4" fmla="*/ 559563 h 1201782"/>
              <a:gd name="connsiteX2-5" fmla="*/ 600891 w 600891"/>
              <a:gd name="connsiteY2-6" fmla="*/ 1201782 h 1201782"/>
              <a:gd name="connsiteX3-7" fmla="*/ 0 w 600891"/>
              <a:gd name="connsiteY3-8" fmla="*/ 600891 h 1201782"/>
              <a:gd name="connsiteX4" fmla="*/ 600891 w 600891"/>
              <a:gd name="connsiteY4" fmla="*/ 0 h 1201782"/>
              <a:gd name="connsiteX0-9" fmla="*/ 590380 w 681820"/>
              <a:gd name="connsiteY0-10" fmla="*/ 559563 h 1201782"/>
              <a:gd name="connsiteX1-11" fmla="*/ 600891 w 681820"/>
              <a:gd name="connsiteY1-12" fmla="*/ 1201782 h 1201782"/>
              <a:gd name="connsiteX2-13" fmla="*/ 0 w 681820"/>
              <a:gd name="connsiteY2-14" fmla="*/ 600891 h 1201782"/>
              <a:gd name="connsiteX3-15" fmla="*/ 600891 w 681820"/>
              <a:gd name="connsiteY3-16" fmla="*/ 0 h 1201782"/>
              <a:gd name="connsiteX4-17" fmla="*/ 681820 w 681820"/>
              <a:gd name="connsiteY4-18" fmla="*/ 651003 h 1201782"/>
              <a:gd name="connsiteX0-19" fmla="*/ 590380 w 600891"/>
              <a:gd name="connsiteY0-20" fmla="*/ 559563 h 1201782"/>
              <a:gd name="connsiteX1-21" fmla="*/ 600891 w 600891"/>
              <a:gd name="connsiteY1-22" fmla="*/ 1201782 h 1201782"/>
              <a:gd name="connsiteX2-23" fmla="*/ 0 w 600891"/>
              <a:gd name="connsiteY2-24" fmla="*/ 600891 h 1201782"/>
              <a:gd name="connsiteX3-25" fmla="*/ 600891 w 600891"/>
              <a:gd name="connsiteY3-26" fmla="*/ 0 h 1201782"/>
              <a:gd name="connsiteX0-27" fmla="*/ 600891 w 600891"/>
              <a:gd name="connsiteY0-28" fmla="*/ 1201782 h 1201782"/>
              <a:gd name="connsiteX1-29" fmla="*/ 0 w 600891"/>
              <a:gd name="connsiteY1-30" fmla="*/ 600891 h 1201782"/>
              <a:gd name="connsiteX2-31" fmla="*/ 600891 w 600891"/>
              <a:gd name="connsiteY2-32" fmla="*/ 0 h 12017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00891" h="1201782">
                <a:moveTo>
                  <a:pt x="600891" y="1201782"/>
                </a:moveTo>
                <a:cubicBezTo>
                  <a:pt x="269028" y="1201782"/>
                  <a:pt x="0" y="932754"/>
                  <a:pt x="0" y="600891"/>
                </a:cubicBezTo>
                <a:cubicBezTo>
                  <a:pt x="0" y="269028"/>
                  <a:pt x="269028" y="0"/>
                  <a:pt x="600891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/>
        </p:nvSpPr>
        <p:spPr>
          <a:xfrm flipH="1">
            <a:off x="6115247" y="2953072"/>
            <a:ext cx="349256" cy="698512"/>
          </a:xfrm>
          <a:custGeom>
            <a:avLst/>
            <a:gdLst>
              <a:gd name="connsiteX0" fmla="*/ 600891 w 600891"/>
              <a:gd name="connsiteY0" fmla="*/ 0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-1" fmla="*/ 600891 w 600891"/>
              <a:gd name="connsiteY0-2" fmla="*/ 0 h 1201782"/>
              <a:gd name="connsiteX1-3" fmla="*/ 590380 w 600891"/>
              <a:gd name="connsiteY1-4" fmla="*/ 559563 h 1201782"/>
              <a:gd name="connsiteX2-5" fmla="*/ 600891 w 600891"/>
              <a:gd name="connsiteY2-6" fmla="*/ 1201782 h 1201782"/>
              <a:gd name="connsiteX3-7" fmla="*/ 0 w 600891"/>
              <a:gd name="connsiteY3-8" fmla="*/ 600891 h 1201782"/>
              <a:gd name="connsiteX4" fmla="*/ 600891 w 600891"/>
              <a:gd name="connsiteY4" fmla="*/ 0 h 1201782"/>
              <a:gd name="connsiteX0-9" fmla="*/ 590380 w 681820"/>
              <a:gd name="connsiteY0-10" fmla="*/ 559563 h 1201782"/>
              <a:gd name="connsiteX1-11" fmla="*/ 600891 w 681820"/>
              <a:gd name="connsiteY1-12" fmla="*/ 1201782 h 1201782"/>
              <a:gd name="connsiteX2-13" fmla="*/ 0 w 681820"/>
              <a:gd name="connsiteY2-14" fmla="*/ 600891 h 1201782"/>
              <a:gd name="connsiteX3-15" fmla="*/ 600891 w 681820"/>
              <a:gd name="connsiteY3-16" fmla="*/ 0 h 1201782"/>
              <a:gd name="connsiteX4-17" fmla="*/ 681820 w 681820"/>
              <a:gd name="connsiteY4-18" fmla="*/ 651003 h 1201782"/>
              <a:gd name="connsiteX0-19" fmla="*/ 590380 w 600891"/>
              <a:gd name="connsiteY0-20" fmla="*/ 559563 h 1201782"/>
              <a:gd name="connsiteX1-21" fmla="*/ 600891 w 600891"/>
              <a:gd name="connsiteY1-22" fmla="*/ 1201782 h 1201782"/>
              <a:gd name="connsiteX2-23" fmla="*/ 0 w 600891"/>
              <a:gd name="connsiteY2-24" fmla="*/ 600891 h 1201782"/>
              <a:gd name="connsiteX3-25" fmla="*/ 600891 w 600891"/>
              <a:gd name="connsiteY3-26" fmla="*/ 0 h 1201782"/>
              <a:gd name="connsiteX0-27" fmla="*/ 600891 w 600891"/>
              <a:gd name="connsiteY0-28" fmla="*/ 1201782 h 1201782"/>
              <a:gd name="connsiteX1-29" fmla="*/ 0 w 600891"/>
              <a:gd name="connsiteY1-30" fmla="*/ 600891 h 1201782"/>
              <a:gd name="connsiteX2-31" fmla="*/ 600891 w 600891"/>
              <a:gd name="connsiteY2-32" fmla="*/ 0 h 12017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00891" h="1201782">
                <a:moveTo>
                  <a:pt x="600891" y="1201782"/>
                </a:moveTo>
                <a:cubicBezTo>
                  <a:pt x="269028" y="1201782"/>
                  <a:pt x="0" y="932754"/>
                  <a:pt x="0" y="600891"/>
                </a:cubicBezTo>
                <a:cubicBezTo>
                  <a:pt x="0" y="269028"/>
                  <a:pt x="269028" y="0"/>
                  <a:pt x="600891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"/>
    </mc:Choice>
    <mc:Fallback>
      <p:transition spd="slow"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0.05495 -0.09629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48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05963 0.0007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03802 0.06922 " pathEditMode="relative" rAng="0" ptsTypes="AA">
                                      <p:cBhvr>
                                        <p:cTn id="28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34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022E-16 L 0.00026 0.10231 " pathEditMode="relative" rAng="0" ptsTypes="AA">
                                      <p:cBhvr>
                                        <p:cTn id="36" dur="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1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-0.03893 0.06945 " pathEditMode="relative" rAng="0" ptsTypes="AA">
                                      <p:cBhvr>
                                        <p:cTn id="44" dur="6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347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96296E-6 L -0.05469 0.00116 " pathEditMode="relative" rAng="0" ptsTypes="AA">
                                      <p:cBhvr>
                                        <p:cTn id="52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4" y="4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0.04141 -0.07038 " pathEditMode="relative" rAng="0" ptsTypes="AA">
                                      <p:cBhvr>
                                        <p:cTn id="60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-351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0.00026 -0.10903 " pathEditMode="relative" rAng="0" ptsTypes="AA">
                                      <p:cBhvr>
                                        <p:cTn id="6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1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64" grpId="0" animBg="1"/>
      <p:bldP spid="64" grpId="1" animBg="1"/>
      <p:bldP spid="64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7" grpId="0" animBg="1"/>
      <p:bldP spid="77" grpId="1" animBg="1"/>
      <p:bldP spid="78" grpId="0" animBg="1"/>
      <p:bldP spid="78" grpId="1" animBg="1"/>
      <p:bldP spid="81" grpId="0" animBg="1"/>
      <p:bldP spid="81" grpId="1" animBg="1"/>
      <p:bldP spid="82" grpId="0" animBg="1"/>
      <p:bldP spid="8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/>
          <p:cNvSpPr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团队活动</a:t>
            </a:r>
            <a:endParaRPr lang="zh-CN" altLang="en-US" sz="9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50">
        <p14:flythrough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342632261118500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750" y="1"/>
            <a:ext cx="1708150" cy="2277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图片 8" descr="63314897310741388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250" y="1574801"/>
            <a:ext cx="1800223" cy="2400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图片 10" descr="41169921155670764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750" y="3357033"/>
            <a:ext cx="2035175" cy="27135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图片 11" descr="113454702987773994_看图王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6739" y="304800"/>
            <a:ext cx="7941348" cy="46466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矩形 13"/>
          <p:cNvSpPr/>
          <p:nvPr/>
        </p:nvSpPr>
        <p:spPr>
          <a:xfrm>
            <a:off x="3619500" y="5156199"/>
            <a:ext cx="73533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队旗终于完成了！！！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4373880" y="1598764"/>
            <a:ext cx="3444240" cy="3444572"/>
          </a:xfrm>
          <a:custGeom>
            <a:avLst/>
            <a:gdLst>
              <a:gd name="connsiteX0" fmla="*/ 304771 w 2883600"/>
              <a:gd name="connsiteY0" fmla="*/ 304799 h 2883877"/>
              <a:gd name="connsiteX1" fmla="*/ 304771 w 2883600"/>
              <a:gd name="connsiteY1" fmla="*/ 2579077 h 2883877"/>
              <a:gd name="connsiteX2" fmla="*/ 2578829 w 2883600"/>
              <a:gd name="connsiteY2" fmla="*/ 2579077 h 2883877"/>
              <a:gd name="connsiteX3" fmla="*/ 2578829 w 2883600"/>
              <a:gd name="connsiteY3" fmla="*/ 304799 h 2883877"/>
              <a:gd name="connsiteX4" fmla="*/ 0 w 2883600"/>
              <a:gd name="connsiteY4" fmla="*/ 0 h 2883877"/>
              <a:gd name="connsiteX5" fmla="*/ 2883600 w 2883600"/>
              <a:gd name="connsiteY5" fmla="*/ 0 h 2883877"/>
              <a:gd name="connsiteX6" fmla="*/ 2883600 w 2883600"/>
              <a:gd name="connsiteY6" fmla="*/ 2883877 h 2883877"/>
              <a:gd name="connsiteX7" fmla="*/ 0 w 2883600"/>
              <a:gd name="connsiteY7" fmla="*/ 2883877 h 288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3600" h="2883877">
                <a:moveTo>
                  <a:pt x="304771" y="304799"/>
                </a:moveTo>
                <a:lnTo>
                  <a:pt x="304771" y="2579077"/>
                </a:lnTo>
                <a:lnTo>
                  <a:pt x="2578829" y="2579077"/>
                </a:lnTo>
                <a:lnTo>
                  <a:pt x="2578829" y="304799"/>
                </a:lnTo>
                <a:close/>
                <a:moveTo>
                  <a:pt x="0" y="0"/>
                </a:moveTo>
                <a:lnTo>
                  <a:pt x="2883600" y="0"/>
                </a:lnTo>
                <a:lnTo>
                  <a:pt x="2883600" y="2883877"/>
                </a:lnTo>
                <a:lnTo>
                  <a:pt x="0" y="28838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4737906" y="1962824"/>
            <a:ext cx="2716188" cy="2716450"/>
          </a:xfrm>
          <a:custGeom>
            <a:avLst/>
            <a:gdLst>
              <a:gd name="connsiteX0" fmla="*/ 339721 w 2274058"/>
              <a:gd name="connsiteY0" fmla="*/ 339754 h 2274278"/>
              <a:gd name="connsiteX1" fmla="*/ 339721 w 2274058"/>
              <a:gd name="connsiteY1" fmla="*/ 1934524 h 2274278"/>
              <a:gd name="connsiteX2" fmla="*/ 1934337 w 2274058"/>
              <a:gd name="connsiteY2" fmla="*/ 1934524 h 2274278"/>
              <a:gd name="connsiteX3" fmla="*/ 1934337 w 2274058"/>
              <a:gd name="connsiteY3" fmla="*/ 339754 h 2274278"/>
              <a:gd name="connsiteX4" fmla="*/ 0 w 2274058"/>
              <a:gd name="connsiteY4" fmla="*/ 0 h 2274278"/>
              <a:gd name="connsiteX5" fmla="*/ 2274058 w 2274058"/>
              <a:gd name="connsiteY5" fmla="*/ 0 h 2274278"/>
              <a:gd name="connsiteX6" fmla="*/ 2274058 w 2274058"/>
              <a:gd name="connsiteY6" fmla="*/ 2274278 h 2274278"/>
              <a:gd name="connsiteX7" fmla="*/ 0 w 2274058"/>
              <a:gd name="connsiteY7" fmla="*/ 2274278 h 227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4058" h="2274278">
                <a:moveTo>
                  <a:pt x="339721" y="339754"/>
                </a:moveTo>
                <a:lnTo>
                  <a:pt x="339721" y="1934524"/>
                </a:lnTo>
                <a:lnTo>
                  <a:pt x="1934337" y="1934524"/>
                </a:lnTo>
                <a:lnTo>
                  <a:pt x="1934337" y="339754"/>
                </a:lnTo>
                <a:close/>
                <a:moveTo>
                  <a:pt x="0" y="0"/>
                </a:moveTo>
                <a:lnTo>
                  <a:pt x="2274058" y="0"/>
                </a:lnTo>
                <a:lnTo>
                  <a:pt x="2274058" y="2274278"/>
                </a:lnTo>
                <a:lnTo>
                  <a:pt x="0" y="22742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43676" y="2368633"/>
            <a:ext cx="1904648" cy="190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"/>
    </mc:Choice>
    <mc:Fallback>
      <p:transition spd="slow" advClick="0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00"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2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00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" presetClass="exit" presetSubtype="3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00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  <p:bldP spid="10" grpId="0" animBg="1"/>
      <p:bldP spid="10" grpId="1" animBg="1"/>
      <p:bldP spid="10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5109091" y="2644170"/>
            <a:ext cx="51090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个人介绍</a:t>
            </a:r>
            <a:endParaRPr lang="zh-CN" altLang="en-US" sz="9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5" name="图片 4" descr="mmexport15259513416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799" y="270932"/>
            <a:ext cx="4330701" cy="57742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图片 5" descr="mmexport152595135090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8200" y="241300"/>
            <a:ext cx="4330700" cy="57742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  <a:headEnd/>
            <a:tailEnd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 contourW="12700">
            <a:bevelT w="25400" h="19050" prst="angle"/>
            <a:contourClr>
              <a:srgbClr val="969696"/>
            </a:contourClr>
          </a:sp3d>
        </p:spPr>
      </p:pic>
      <p:sp>
        <p:nvSpPr>
          <p:cNvPr id="7" name="矩形 6"/>
          <p:cNvSpPr/>
          <p:nvPr/>
        </p:nvSpPr>
        <p:spPr>
          <a:xfrm>
            <a:off x="5715000" y="215900"/>
            <a:ext cx="1130301" cy="6083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关于问题的讨论</a:t>
            </a:r>
            <a:endParaRPr lang="zh-CN" alt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50">
        <p14:flythrough dir="out"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35981" y="2261845"/>
            <a:ext cx="2071818" cy="2071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126480" y="3297754"/>
            <a:ext cx="352857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854781" y="2080645"/>
            <a:ext cx="2434218" cy="2434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721444" y="1947308"/>
            <a:ext cx="2700892" cy="27008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721444" y="1947308"/>
            <a:ext cx="2700892" cy="27008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40"/>
    </mc:Choice>
    <mc:Fallback>
      <p:transition advClick="0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xit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xit" presetSubtype="3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" presetClass="exit" presetSubtype="3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067228" y="3905572"/>
            <a:ext cx="398192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Hey!</a:t>
            </a:r>
            <a:endParaRPr lang="zh-CN" altLang="en-US" sz="13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"/>
    </mc:Choice>
    <mc:Fallback>
      <p:transition spd="slow" advClick="0" advTm="3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733800" y="2501900"/>
            <a:ext cx="50291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欢迎歌神登场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"/>
    </mc:Choice>
    <mc:Fallback>
      <p:transition spd="slow" advClick="0" advTm="9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-9525" y="0"/>
            <a:ext cx="12182475" cy="68573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mmexport1525951302376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6380480" y="19685"/>
            <a:ext cx="5786120" cy="681863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12700"/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pSp>
        <p:nvGrpSpPr>
          <p:cNvPr id="81" name="组合 80"/>
          <p:cNvGrpSpPr/>
          <p:nvPr>
            <p:custDataLst>
              <p:tags r:id="rId4"/>
            </p:custDataLst>
          </p:nvPr>
        </p:nvGrpSpPr>
        <p:grpSpPr>
          <a:xfrm>
            <a:off x="1035984" y="327660"/>
            <a:ext cx="3931322" cy="3429000"/>
            <a:chOff x="903065" y="3857624"/>
            <a:chExt cx="2107769" cy="1838325"/>
          </a:xfrm>
        </p:grpSpPr>
        <p:sp>
          <p:nvSpPr>
            <p:cNvPr id="82" name="任意多边形 81"/>
            <p:cNvSpPr/>
            <p:nvPr>
              <p:custDataLst>
                <p:tags r:id="rId5"/>
              </p:custDataLst>
            </p:nvPr>
          </p:nvSpPr>
          <p:spPr bwMode="auto">
            <a:xfrm>
              <a:off x="1282897" y="3857624"/>
              <a:ext cx="1348105" cy="1838325"/>
            </a:xfrm>
            <a:custGeom>
              <a:avLst/>
              <a:gdLst>
                <a:gd name="connsiteX0" fmla="*/ 1348105 w 1348105"/>
                <a:gd name="connsiteY0" fmla="*/ 1038177 h 1838325"/>
                <a:gd name="connsiteX1" fmla="*/ 1348105 w 1348105"/>
                <a:gd name="connsiteY1" fmla="*/ 1170979 h 1838325"/>
                <a:gd name="connsiteX2" fmla="*/ 1347464 w 1348105"/>
                <a:gd name="connsiteY2" fmla="*/ 1179950 h 1838325"/>
                <a:gd name="connsiteX3" fmla="*/ 1347144 w 1348105"/>
                <a:gd name="connsiteY3" fmla="*/ 1188600 h 1838325"/>
                <a:gd name="connsiteX4" fmla="*/ 1346503 w 1348105"/>
                <a:gd name="connsiteY4" fmla="*/ 1196930 h 1838325"/>
                <a:gd name="connsiteX5" fmla="*/ 1345863 w 1348105"/>
                <a:gd name="connsiteY5" fmla="*/ 1205580 h 1838325"/>
                <a:gd name="connsiteX6" fmla="*/ 1344581 w 1348105"/>
                <a:gd name="connsiteY6" fmla="*/ 1214230 h 1838325"/>
                <a:gd name="connsiteX7" fmla="*/ 1343300 w 1348105"/>
                <a:gd name="connsiteY7" fmla="*/ 1222880 h 1838325"/>
                <a:gd name="connsiteX8" fmla="*/ 1342018 w 1348105"/>
                <a:gd name="connsiteY8" fmla="*/ 1231210 h 1838325"/>
                <a:gd name="connsiteX9" fmla="*/ 1340096 w 1348105"/>
                <a:gd name="connsiteY9" fmla="*/ 1239860 h 1838325"/>
                <a:gd name="connsiteX10" fmla="*/ 1338174 w 1348105"/>
                <a:gd name="connsiteY10" fmla="*/ 1248511 h 1838325"/>
                <a:gd name="connsiteX11" fmla="*/ 1336252 w 1348105"/>
                <a:gd name="connsiteY11" fmla="*/ 1256840 h 1838325"/>
                <a:gd name="connsiteX12" fmla="*/ 1331126 w 1348105"/>
                <a:gd name="connsiteY12" fmla="*/ 1273500 h 1838325"/>
                <a:gd name="connsiteX13" fmla="*/ 1325359 w 1348105"/>
                <a:gd name="connsiteY13" fmla="*/ 1290480 h 1838325"/>
                <a:gd name="connsiteX14" fmla="*/ 1318631 w 1348105"/>
                <a:gd name="connsiteY14" fmla="*/ 1306819 h 1838325"/>
                <a:gd name="connsiteX15" fmla="*/ 1311583 w 1348105"/>
                <a:gd name="connsiteY15" fmla="*/ 1322838 h 1838325"/>
                <a:gd name="connsiteX16" fmla="*/ 1303574 w 1348105"/>
                <a:gd name="connsiteY16" fmla="*/ 1338857 h 1838325"/>
                <a:gd name="connsiteX17" fmla="*/ 1294924 w 1348105"/>
                <a:gd name="connsiteY17" fmla="*/ 1354876 h 1838325"/>
                <a:gd name="connsiteX18" fmla="*/ 1285313 w 1348105"/>
                <a:gd name="connsiteY18" fmla="*/ 1370574 h 1838325"/>
                <a:gd name="connsiteX19" fmla="*/ 1275702 w 1348105"/>
                <a:gd name="connsiteY19" fmla="*/ 1386593 h 1838325"/>
                <a:gd name="connsiteX20" fmla="*/ 1265130 w 1348105"/>
                <a:gd name="connsiteY20" fmla="*/ 1401971 h 1838325"/>
                <a:gd name="connsiteX21" fmla="*/ 1253917 w 1348105"/>
                <a:gd name="connsiteY21" fmla="*/ 1417029 h 1838325"/>
                <a:gd name="connsiteX22" fmla="*/ 1242384 w 1348105"/>
                <a:gd name="connsiteY22" fmla="*/ 1432087 h 1838325"/>
                <a:gd name="connsiteX23" fmla="*/ 1230530 w 1348105"/>
                <a:gd name="connsiteY23" fmla="*/ 1447144 h 1838325"/>
                <a:gd name="connsiteX24" fmla="*/ 1217716 w 1348105"/>
                <a:gd name="connsiteY24" fmla="*/ 1461882 h 1838325"/>
                <a:gd name="connsiteX25" fmla="*/ 1204901 w 1348105"/>
                <a:gd name="connsiteY25" fmla="*/ 1476619 h 1838325"/>
                <a:gd name="connsiteX26" fmla="*/ 1191446 w 1348105"/>
                <a:gd name="connsiteY26" fmla="*/ 1490716 h 1838325"/>
                <a:gd name="connsiteX27" fmla="*/ 1177990 w 1348105"/>
                <a:gd name="connsiteY27" fmla="*/ 1504812 h 1838325"/>
                <a:gd name="connsiteX28" fmla="*/ 1163574 w 1348105"/>
                <a:gd name="connsiteY28" fmla="*/ 1518589 h 1838325"/>
                <a:gd name="connsiteX29" fmla="*/ 1149157 w 1348105"/>
                <a:gd name="connsiteY29" fmla="*/ 1532365 h 1838325"/>
                <a:gd name="connsiteX30" fmla="*/ 1134741 w 1348105"/>
                <a:gd name="connsiteY30" fmla="*/ 1545821 h 1838325"/>
                <a:gd name="connsiteX31" fmla="*/ 1119683 w 1348105"/>
                <a:gd name="connsiteY31" fmla="*/ 1558956 h 1838325"/>
                <a:gd name="connsiteX32" fmla="*/ 1104626 w 1348105"/>
                <a:gd name="connsiteY32" fmla="*/ 1571771 h 1838325"/>
                <a:gd name="connsiteX33" fmla="*/ 1089249 w 1348105"/>
                <a:gd name="connsiteY33" fmla="*/ 1584266 h 1838325"/>
                <a:gd name="connsiteX34" fmla="*/ 1073871 w 1348105"/>
                <a:gd name="connsiteY34" fmla="*/ 1596761 h 1838325"/>
                <a:gd name="connsiteX35" fmla="*/ 1058173 w 1348105"/>
                <a:gd name="connsiteY35" fmla="*/ 1608935 h 1838325"/>
                <a:gd name="connsiteX36" fmla="*/ 1042475 w 1348105"/>
                <a:gd name="connsiteY36" fmla="*/ 1621109 h 1838325"/>
                <a:gd name="connsiteX37" fmla="*/ 1026777 w 1348105"/>
                <a:gd name="connsiteY37" fmla="*/ 1632963 h 1838325"/>
                <a:gd name="connsiteX38" fmla="*/ 1011079 w 1348105"/>
                <a:gd name="connsiteY38" fmla="*/ 1644177 h 1838325"/>
                <a:gd name="connsiteX39" fmla="*/ 994740 w 1348105"/>
                <a:gd name="connsiteY39" fmla="*/ 1655390 h 1838325"/>
                <a:gd name="connsiteX40" fmla="*/ 979042 w 1348105"/>
                <a:gd name="connsiteY40" fmla="*/ 1666283 h 1838325"/>
                <a:gd name="connsiteX41" fmla="*/ 947967 w 1348105"/>
                <a:gd name="connsiteY41" fmla="*/ 1687107 h 1838325"/>
                <a:gd name="connsiteX42" fmla="*/ 917211 w 1348105"/>
                <a:gd name="connsiteY42" fmla="*/ 1706970 h 1838325"/>
                <a:gd name="connsiteX43" fmla="*/ 887097 w 1348105"/>
                <a:gd name="connsiteY43" fmla="*/ 1725232 h 1838325"/>
                <a:gd name="connsiteX44" fmla="*/ 857943 w 1348105"/>
                <a:gd name="connsiteY44" fmla="*/ 1742853 h 1838325"/>
                <a:gd name="connsiteX45" fmla="*/ 830071 w 1348105"/>
                <a:gd name="connsiteY45" fmla="*/ 1758551 h 1838325"/>
                <a:gd name="connsiteX46" fmla="*/ 803801 w 1348105"/>
                <a:gd name="connsiteY46" fmla="*/ 1772968 h 1838325"/>
                <a:gd name="connsiteX47" fmla="*/ 779133 w 1348105"/>
                <a:gd name="connsiteY47" fmla="*/ 1786424 h 1838325"/>
                <a:gd name="connsiteX48" fmla="*/ 756387 w 1348105"/>
                <a:gd name="connsiteY48" fmla="*/ 1797958 h 1838325"/>
                <a:gd name="connsiteX49" fmla="*/ 736204 w 1348105"/>
                <a:gd name="connsiteY49" fmla="*/ 1808530 h 1838325"/>
                <a:gd name="connsiteX50" fmla="*/ 702886 w 1348105"/>
                <a:gd name="connsiteY50" fmla="*/ 1824869 h 1838325"/>
                <a:gd name="connsiteX51" fmla="*/ 681421 w 1348105"/>
                <a:gd name="connsiteY51" fmla="*/ 1834801 h 1838325"/>
                <a:gd name="connsiteX52" fmla="*/ 674053 w 1348105"/>
                <a:gd name="connsiteY52" fmla="*/ 1838325 h 1838325"/>
                <a:gd name="connsiteX53" fmla="*/ 666364 w 1348105"/>
                <a:gd name="connsiteY53" fmla="*/ 1834801 h 1838325"/>
                <a:gd name="connsiteX54" fmla="*/ 644899 w 1348105"/>
                <a:gd name="connsiteY54" fmla="*/ 1824869 h 1838325"/>
                <a:gd name="connsiteX55" fmla="*/ 611901 w 1348105"/>
                <a:gd name="connsiteY55" fmla="*/ 1808530 h 1838325"/>
                <a:gd name="connsiteX56" fmla="*/ 591398 w 1348105"/>
                <a:gd name="connsiteY56" fmla="*/ 1797958 h 1838325"/>
                <a:gd name="connsiteX57" fmla="*/ 568652 w 1348105"/>
                <a:gd name="connsiteY57" fmla="*/ 1786424 h 1838325"/>
                <a:gd name="connsiteX58" fmla="*/ 543984 w 1348105"/>
                <a:gd name="connsiteY58" fmla="*/ 1772968 h 1838325"/>
                <a:gd name="connsiteX59" fmla="*/ 517713 w 1348105"/>
                <a:gd name="connsiteY59" fmla="*/ 1758551 h 1838325"/>
                <a:gd name="connsiteX60" fmla="*/ 489842 w 1348105"/>
                <a:gd name="connsiteY60" fmla="*/ 1742853 h 1838325"/>
                <a:gd name="connsiteX61" fmla="*/ 460688 w 1348105"/>
                <a:gd name="connsiteY61" fmla="*/ 1725232 h 1838325"/>
                <a:gd name="connsiteX62" fmla="*/ 430574 w 1348105"/>
                <a:gd name="connsiteY62" fmla="*/ 1706970 h 1838325"/>
                <a:gd name="connsiteX63" fmla="*/ 399818 w 1348105"/>
                <a:gd name="connsiteY63" fmla="*/ 1687107 h 1838325"/>
                <a:gd name="connsiteX64" fmla="*/ 368422 w 1348105"/>
                <a:gd name="connsiteY64" fmla="*/ 1666283 h 1838325"/>
                <a:gd name="connsiteX65" fmla="*/ 352724 w 1348105"/>
                <a:gd name="connsiteY65" fmla="*/ 1655390 h 1838325"/>
                <a:gd name="connsiteX66" fmla="*/ 337026 w 1348105"/>
                <a:gd name="connsiteY66" fmla="*/ 1644177 h 1838325"/>
                <a:gd name="connsiteX67" fmla="*/ 321328 w 1348105"/>
                <a:gd name="connsiteY67" fmla="*/ 1632963 h 1838325"/>
                <a:gd name="connsiteX68" fmla="*/ 305630 w 1348105"/>
                <a:gd name="connsiteY68" fmla="*/ 1621109 h 1838325"/>
                <a:gd name="connsiteX69" fmla="*/ 289932 w 1348105"/>
                <a:gd name="connsiteY69" fmla="*/ 1608935 h 1838325"/>
                <a:gd name="connsiteX70" fmla="*/ 273914 w 1348105"/>
                <a:gd name="connsiteY70" fmla="*/ 1596761 h 1838325"/>
                <a:gd name="connsiteX71" fmla="*/ 258857 w 1348105"/>
                <a:gd name="connsiteY71" fmla="*/ 1584266 h 1838325"/>
                <a:gd name="connsiteX72" fmla="*/ 243479 w 1348105"/>
                <a:gd name="connsiteY72" fmla="*/ 1571771 h 1838325"/>
                <a:gd name="connsiteX73" fmla="*/ 228422 w 1348105"/>
                <a:gd name="connsiteY73" fmla="*/ 1558956 h 1838325"/>
                <a:gd name="connsiteX74" fmla="*/ 213365 w 1348105"/>
                <a:gd name="connsiteY74" fmla="*/ 1545821 h 1838325"/>
                <a:gd name="connsiteX75" fmla="*/ 198628 w 1348105"/>
                <a:gd name="connsiteY75" fmla="*/ 1532365 h 1838325"/>
                <a:gd name="connsiteX76" fmla="*/ 184211 w 1348105"/>
                <a:gd name="connsiteY76" fmla="*/ 1518589 h 1838325"/>
                <a:gd name="connsiteX77" fmla="*/ 170115 w 1348105"/>
                <a:gd name="connsiteY77" fmla="*/ 1504812 h 1838325"/>
                <a:gd name="connsiteX78" fmla="*/ 156339 w 1348105"/>
                <a:gd name="connsiteY78" fmla="*/ 1490716 h 1838325"/>
                <a:gd name="connsiteX79" fmla="*/ 142884 w 1348105"/>
                <a:gd name="connsiteY79" fmla="*/ 1476619 h 1838325"/>
                <a:gd name="connsiteX80" fmla="*/ 130069 w 1348105"/>
                <a:gd name="connsiteY80" fmla="*/ 1461882 h 1838325"/>
                <a:gd name="connsiteX81" fmla="*/ 117575 w 1348105"/>
                <a:gd name="connsiteY81" fmla="*/ 1447144 h 1838325"/>
                <a:gd name="connsiteX82" fmla="*/ 105401 w 1348105"/>
                <a:gd name="connsiteY82" fmla="*/ 1432087 h 1838325"/>
                <a:gd name="connsiteX83" fmla="*/ 93868 w 1348105"/>
                <a:gd name="connsiteY83" fmla="*/ 1417029 h 1838325"/>
                <a:gd name="connsiteX84" fmla="*/ 82975 w 1348105"/>
                <a:gd name="connsiteY84" fmla="*/ 1401971 h 1838325"/>
                <a:gd name="connsiteX85" fmla="*/ 72083 w 1348105"/>
                <a:gd name="connsiteY85" fmla="*/ 1386593 h 1838325"/>
                <a:gd name="connsiteX86" fmla="*/ 62151 w 1348105"/>
                <a:gd name="connsiteY86" fmla="*/ 1370574 h 1838325"/>
                <a:gd name="connsiteX87" fmla="*/ 55953 w 1348105"/>
                <a:gd name="connsiteY87" fmla="*/ 1360101 h 1838325"/>
                <a:gd name="connsiteX88" fmla="*/ 674053 w 1348105"/>
                <a:gd name="connsiteY88" fmla="*/ 0 h 1838325"/>
                <a:gd name="connsiteX89" fmla="*/ 675014 w 1348105"/>
                <a:gd name="connsiteY89" fmla="*/ 2884 h 1838325"/>
                <a:gd name="connsiteX90" fmla="*/ 678858 w 1348105"/>
                <a:gd name="connsiteY90" fmla="*/ 9932 h 1838325"/>
                <a:gd name="connsiteX91" fmla="*/ 681741 w 1348105"/>
                <a:gd name="connsiteY91" fmla="*/ 15058 h 1838325"/>
                <a:gd name="connsiteX92" fmla="*/ 686227 w 1348105"/>
                <a:gd name="connsiteY92" fmla="*/ 21465 h 1838325"/>
                <a:gd name="connsiteX93" fmla="*/ 690712 w 1348105"/>
                <a:gd name="connsiteY93" fmla="*/ 28193 h 1838325"/>
                <a:gd name="connsiteX94" fmla="*/ 696799 w 1348105"/>
                <a:gd name="connsiteY94" fmla="*/ 36203 h 1838325"/>
                <a:gd name="connsiteX95" fmla="*/ 703847 w 1348105"/>
                <a:gd name="connsiteY95" fmla="*/ 44212 h 1838325"/>
                <a:gd name="connsiteX96" fmla="*/ 712497 w 1348105"/>
                <a:gd name="connsiteY96" fmla="*/ 53183 h 1838325"/>
                <a:gd name="connsiteX97" fmla="*/ 721787 w 1348105"/>
                <a:gd name="connsiteY97" fmla="*/ 62794 h 1838325"/>
                <a:gd name="connsiteX98" fmla="*/ 733000 w 1348105"/>
                <a:gd name="connsiteY98" fmla="*/ 72726 h 1838325"/>
                <a:gd name="connsiteX99" fmla="*/ 745174 w 1348105"/>
                <a:gd name="connsiteY99" fmla="*/ 82978 h 1838325"/>
                <a:gd name="connsiteX100" fmla="*/ 758950 w 1348105"/>
                <a:gd name="connsiteY100" fmla="*/ 93550 h 1838325"/>
                <a:gd name="connsiteX101" fmla="*/ 774328 w 1348105"/>
                <a:gd name="connsiteY101" fmla="*/ 104123 h 1838325"/>
                <a:gd name="connsiteX102" fmla="*/ 782657 w 1348105"/>
                <a:gd name="connsiteY102" fmla="*/ 109569 h 1838325"/>
                <a:gd name="connsiteX103" fmla="*/ 791627 w 1348105"/>
                <a:gd name="connsiteY103" fmla="*/ 115016 h 1838325"/>
                <a:gd name="connsiteX104" fmla="*/ 800918 w 1348105"/>
                <a:gd name="connsiteY104" fmla="*/ 120462 h 1838325"/>
                <a:gd name="connsiteX105" fmla="*/ 810209 w 1348105"/>
                <a:gd name="connsiteY105" fmla="*/ 125908 h 1838325"/>
                <a:gd name="connsiteX106" fmla="*/ 820140 w 1348105"/>
                <a:gd name="connsiteY106" fmla="*/ 131034 h 1838325"/>
                <a:gd name="connsiteX107" fmla="*/ 830712 w 1348105"/>
                <a:gd name="connsiteY107" fmla="*/ 136160 h 1838325"/>
                <a:gd name="connsiteX108" fmla="*/ 841925 w 1348105"/>
                <a:gd name="connsiteY108" fmla="*/ 141607 h 1838325"/>
                <a:gd name="connsiteX109" fmla="*/ 853458 w 1348105"/>
                <a:gd name="connsiteY109" fmla="*/ 146733 h 1838325"/>
                <a:gd name="connsiteX110" fmla="*/ 864991 w 1348105"/>
                <a:gd name="connsiteY110" fmla="*/ 151859 h 1838325"/>
                <a:gd name="connsiteX111" fmla="*/ 877806 w 1348105"/>
                <a:gd name="connsiteY111" fmla="*/ 157305 h 1838325"/>
                <a:gd name="connsiteX112" fmla="*/ 890621 w 1348105"/>
                <a:gd name="connsiteY112" fmla="*/ 161791 h 1838325"/>
                <a:gd name="connsiteX113" fmla="*/ 903756 w 1348105"/>
                <a:gd name="connsiteY113" fmla="*/ 166917 h 1838325"/>
                <a:gd name="connsiteX114" fmla="*/ 917532 w 1348105"/>
                <a:gd name="connsiteY114" fmla="*/ 171722 h 1838325"/>
                <a:gd name="connsiteX115" fmla="*/ 932269 w 1348105"/>
                <a:gd name="connsiteY115" fmla="*/ 176528 h 1838325"/>
                <a:gd name="connsiteX116" fmla="*/ 947326 w 1348105"/>
                <a:gd name="connsiteY116" fmla="*/ 181013 h 1838325"/>
                <a:gd name="connsiteX117" fmla="*/ 963024 w 1348105"/>
                <a:gd name="connsiteY117" fmla="*/ 185499 h 1838325"/>
                <a:gd name="connsiteX118" fmla="*/ 979042 w 1348105"/>
                <a:gd name="connsiteY118" fmla="*/ 189663 h 1838325"/>
                <a:gd name="connsiteX119" fmla="*/ 995701 w 1348105"/>
                <a:gd name="connsiteY119" fmla="*/ 193508 h 1838325"/>
                <a:gd name="connsiteX120" fmla="*/ 1013001 w 1348105"/>
                <a:gd name="connsiteY120" fmla="*/ 197673 h 1838325"/>
                <a:gd name="connsiteX121" fmla="*/ 1030942 w 1348105"/>
                <a:gd name="connsiteY121" fmla="*/ 201517 h 1838325"/>
                <a:gd name="connsiteX122" fmla="*/ 1049203 w 1348105"/>
                <a:gd name="connsiteY122" fmla="*/ 205042 h 1838325"/>
                <a:gd name="connsiteX123" fmla="*/ 1068425 w 1348105"/>
                <a:gd name="connsiteY123" fmla="*/ 208245 h 1838325"/>
                <a:gd name="connsiteX124" fmla="*/ 1088287 w 1348105"/>
                <a:gd name="connsiteY124" fmla="*/ 211449 h 1838325"/>
                <a:gd name="connsiteX125" fmla="*/ 1108471 w 1348105"/>
                <a:gd name="connsiteY125" fmla="*/ 214653 h 1838325"/>
                <a:gd name="connsiteX126" fmla="*/ 1129294 w 1348105"/>
                <a:gd name="connsiteY126" fmla="*/ 217216 h 1838325"/>
                <a:gd name="connsiteX127" fmla="*/ 1151079 w 1348105"/>
                <a:gd name="connsiteY127" fmla="*/ 219779 h 1838325"/>
                <a:gd name="connsiteX128" fmla="*/ 1173185 w 1348105"/>
                <a:gd name="connsiteY128" fmla="*/ 222022 h 1838325"/>
                <a:gd name="connsiteX129" fmla="*/ 1195931 w 1348105"/>
                <a:gd name="connsiteY129" fmla="*/ 223944 h 1838325"/>
                <a:gd name="connsiteX130" fmla="*/ 1219638 w 1348105"/>
                <a:gd name="connsiteY130" fmla="*/ 225866 h 1838325"/>
                <a:gd name="connsiteX131" fmla="*/ 1243986 w 1348105"/>
                <a:gd name="connsiteY131" fmla="*/ 227148 h 1838325"/>
                <a:gd name="connsiteX132" fmla="*/ 1268654 w 1348105"/>
                <a:gd name="connsiteY132" fmla="*/ 228429 h 1838325"/>
                <a:gd name="connsiteX133" fmla="*/ 1294284 w 1348105"/>
                <a:gd name="connsiteY133" fmla="*/ 229070 h 1838325"/>
                <a:gd name="connsiteX134" fmla="*/ 1320874 w 1348105"/>
                <a:gd name="connsiteY134" fmla="*/ 229390 h 1838325"/>
                <a:gd name="connsiteX135" fmla="*/ 1348105 w 1348105"/>
                <a:gd name="connsiteY135" fmla="*/ 229711 h 1838325"/>
                <a:gd name="connsiteX136" fmla="*/ 1348105 w 1348105"/>
                <a:gd name="connsiteY136" fmla="*/ 308451 h 1838325"/>
                <a:gd name="connsiteX137" fmla="*/ 0 w 1348105"/>
                <a:gd name="connsiteY137" fmla="*/ 644315 h 1838325"/>
                <a:gd name="connsiteX138" fmla="*/ 0 w 1348105"/>
                <a:gd name="connsiteY138" fmla="*/ 229711 h 1838325"/>
                <a:gd name="connsiteX139" fmla="*/ 27231 w 1348105"/>
                <a:gd name="connsiteY139" fmla="*/ 229390 h 1838325"/>
                <a:gd name="connsiteX140" fmla="*/ 53181 w 1348105"/>
                <a:gd name="connsiteY140" fmla="*/ 229070 h 1838325"/>
                <a:gd name="connsiteX141" fmla="*/ 78810 w 1348105"/>
                <a:gd name="connsiteY141" fmla="*/ 228429 h 1838325"/>
                <a:gd name="connsiteX142" fmla="*/ 103479 w 1348105"/>
                <a:gd name="connsiteY142" fmla="*/ 227148 h 1838325"/>
                <a:gd name="connsiteX143" fmla="*/ 127827 w 1348105"/>
                <a:gd name="connsiteY143" fmla="*/ 225866 h 1838325"/>
                <a:gd name="connsiteX144" fmla="*/ 151534 w 1348105"/>
                <a:gd name="connsiteY144" fmla="*/ 223944 h 1838325"/>
                <a:gd name="connsiteX145" fmla="*/ 174280 w 1348105"/>
                <a:gd name="connsiteY145" fmla="*/ 222022 h 1838325"/>
                <a:gd name="connsiteX146" fmla="*/ 196385 w 1348105"/>
                <a:gd name="connsiteY146" fmla="*/ 219779 h 1838325"/>
                <a:gd name="connsiteX147" fmla="*/ 217850 w 1348105"/>
                <a:gd name="connsiteY147" fmla="*/ 217216 h 1838325"/>
                <a:gd name="connsiteX148" fmla="*/ 238674 w 1348105"/>
                <a:gd name="connsiteY148" fmla="*/ 214653 h 1838325"/>
                <a:gd name="connsiteX149" fmla="*/ 259177 w 1348105"/>
                <a:gd name="connsiteY149" fmla="*/ 211449 h 1838325"/>
                <a:gd name="connsiteX150" fmla="*/ 278720 w 1348105"/>
                <a:gd name="connsiteY150" fmla="*/ 208245 h 1838325"/>
                <a:gd name="connsiteX151" fmla="*/ 297621 w 1348105"/>
                <a:gd name="connsiteY151" fmla="*/ 205042 h 1838325"/>
                <a:gd name="connsiteX152" fmla="*/ 316203 w 1348105"/>
                <a:gd name="connsiteY152" fmla="*/ 201517 h 1838325"/>
                <a:gd name="connsiteX153" fmla="*/ 334143 w 1348105"/>
                <a:gd name="connsiteY153" fmla="*/ 197673 h 1838325"/>
                <a:gd name="connsiteX154" fmla="*/ 351123 w 1348105"/>
                <a:gd name="connsiteY154" fmla="*/ 193508 h 1838325"/>
                <a:gd name="connsiteX155" fmla="*/ 368102 w 1348105"/>
                <a:gd name="connsiteY155" fmla="*/ 189663 h 1838325"/>
                <a:gd name="connsiteX156" fmla="*/ 384120 w 1348105"/>
                <a:gd name="connsiteY156" fmla="*/ 185499 h 1838325"/>
                <a:gd name="connsiteX157" fmla="*/ 399498 w 1348105"/>
                <a:gd name="connsiteY157" fmla="*/ 181013 h 1838325"/>
                <a:gd name="connsiteX158" fmla="*/ 414555 w 1348105"/>
                <a:gd name="connsiteY158" fmla="*/ 176528 h 1838325"/>
                <a:gd name="connsiteX159" fmla="*/ 429292 w 1348105"/>
                <a:gd name="connsiteY159" fmla="*/ 171722 h 1838325"/>
                <a:gd name="connsiteX160" fmla="*/ 443068 w 1348105"/>
                <a:gd name="connsiteY160" fmla="*/ 166917 h 1838325"/>
                <a:gd name="connsiteX161" fmla="*/ 456203 w 1348105"/>
                <a:gd name="connsiteY161" fmla="*/ 161791 h 1838325"/>
                <a:gd name="connsiteX162" fmla="*/ 469338 w 1348105"/>
                <a:gd name="connsiteY162" fmla="*/ 157305 h 1838325"/>
                <a:gd name="connsiteX163" fmla="*/ 481832 w 1348105"/>
                <a:gd name="connsiteY163" fmla="*/ 151859 h 1838325"/>
                <a:gd name="connsiteX164" fmla="*/ 493686 w 1348105"/>
                <a:gd name="connsiteY164" fmla="*/ 146733 h 1838325"/>
                <a:gd name="connsiteX165" fmla="*/ 505219 w 1348105"/>
                <a:gd name="connsiteY165" fmla="*/ 141607 h 1838325"/>
                <a:gd name="connsiteX166" fmla="*/ 516112 w 1348105"/>
                <a:gd name="connsiteY166" fmla="*/ 136160 h 1838325"/>
                <a:gd name="connsiteX167" fmla="*/ 526684 w 1348105"/>
                <a:gd name="connsiteY167" fmla="*/ 131034 h 1838325"/>
                <a:gd name="connsiteX168" fmla="*/ 536615 w 1348105"/>
                <a:gd name="connsiteY168" fmla="*/ 125908 h 1838325"/>
                <a:gd name="connsiteX169" fmla="*/ 546226 w 1348105"/>
                <a:gd name="connsiteY169" fmla="*/ 120462 h 1838325"/>
                <a:gd name="connsiteX170" fmla="*/ 555517 w 1348105"/>
                <a:gd name="connsiteY170" fmla="*/ 115016 h 1838325"/>
                <a:gd name="connsiteX171" fmla="*/ 564167 w 1348105"/>
                <a:gd name="connsiteY171" fmla="*/ 109569 h 1838325"/>
                <a:gd name="connsiteX172" fmla="*/ 572496 w 1348105"/>
                <a:gd name="connsiteY172" fmla="*/ 104123 h 1838325"/>
                <a:gd name="connsiteX173" fmla="*/ 588194 w 1348105"/>
                <a:gd name="connsiteY173" fmla="*/ 93550 h 1838325"/>
                <a:gd name="connsiteX174" fmla="*/ 601650 w 1348105"/>
                <a:gd name="connsiteY174" fmla="*/ 82978 h 1838325"/>
                <a:gd name="connsiteX175" fmla="*/ 614144 w 1348105"/>
                <a:gd name="connsiteY175" fmla="*/ 72726 h 1838325"/>
                <a:gd name="connsiteX176" fmla="*/ 625357 w 1348105"/>
                <a:gd name="connsiteY176" fmla="*/ 62794 h 1838325"/>
                <a:gd name="connsiteX177" fmla="*/ 634968 w 1348105"/>
                <a:gd name="connsiteY177" fmla="*/ 53183 h 1838325"/>
                <a:gd name="connsiteX178" fmla="*/ 643297 w 1348105"/>
                <a:gd name="connsiteY178" fmla="*/ 44212 h 1838325"/>
                <a:gd name="connsiteX179" fmla="*/ 650666 w 1348105"/>
                <a:gd name="connsiteY179" fmla="*/ 36203 h 1838325"/>
                <a:gd name="connsiteX180" fmla="*/ 656753 w 1348105"/>
                <a:gd name="connsiteY180" fmla="*/ 28193 h 1838325"/>
                <a:gd name="connsiteX181" fmla="*/ 661879 w 1348105"/>
                <a:gd name="connsiteY181" fmla="*/ 21465 h 1838325"/>
                <a:gd name="connsiteX182" fmla="*/ 665723 w 1348105"/>
                <a:gd name="connsiteY182" fmla="*/ 15058 h 1838325"/>
                <a:gd name="connsiteX183" fmla="*/ 668927 w 1348105"/>
                <a:gd name="connsiteY183" fmla="*/ 9932 h 1838325"/>
                <a:gd name="connsiteX184" fmla="*/ 672771 w 1348105"/>
                <a:gd name="connsiteY184" fmla="*/ 2884 h 183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1348105" h="1838325">
                  <a:moveTo>
                    <a:pt x="1348105" y="1038177"/>
                  </a:moveTo>
                  <a:lnTo>
                    <a:pt x="1348105" y="1170979"/>
                  </a:lnTo>
                  <a:lnTo>
                    <a:pt x="1347464" y="1179950"/>
                  </a:lnTo>
                  <a:lnTo>
                    <a:pt x="1347144" y="1188600"/>
                  </a:lnTo>
                  <a:lnTo>
                    <a:pt x="1346503" y="1196930"/>
                  </a:lnTo>
                  <a:lnTo>
                    <a:pt x="1345863" y="1205580"/>
                  </a:lnTo>
                  <a:lnTo>
                    <a:pt x="1344581" y="1214230"/>
                  </a:lnTo>
                  <a:lnTo>
                    <a:pt x="1343300" y="1222880"/>
                  </a:lnTo>
                  <a:lnTo>
                    <a:pt x="1342018" y="1231210"/>
                  </a:lnTo>
                  <a:lnTo>
                    <a:pt x="1340096" y="1239860"/>
                  </a:lnTo>
                  <a:lnTo>
                    <a:pt x="1338174" y="1248511"/>
                  </a:lnTo>
                  <a:lnTo>
                    <a:pt x="1336252" y="1256840"/>
                  </a:lnTo>
                  <a:lnTo>
                    <a:pt x="1331126" y="1273500"/>
                  </a:lnTo>
                  <a:lnTo>
                    <a:pt x="1325359" y="1290480"/>
                  </a:lnTo>
                  <a:lnTo>
                    <a:pt x="1318631" y="1306819"/>
                  </a:lnTo>
                  <a:lnTo>
                    <a:pt x="1311583" y="1322838"/>
                  </a:lnTo>
                  <a:lnTo>
                    <a:pt x="1303574" y="1338857"/>
                  </a:lnTo>
                  <a:lnTo>
                    <a:pt x="1294924" y="1354876"/>
                  </a:lnTo>
                  <a:lnTo>
                    <a:pt x="1285313" y="1370574"/>
                  </a:lnTo>
                  <a:lnTo>
                    <a:pt x="1275702" y="1386593"/>
                  </a:lnTo>
                  <a:lnTo>
                    <a:pt x="1265130" y="1401971"/>
                  </a:lnTo>
                  <a:lnTo>
                    <a:pt x="1253917" y="1417029"/>
                  </a:lnTo>
                  <a:lnTo>
                    <a:pt x="1242384" y="1432087"/>
                  </a:lnTo>
                  <a:lnTo>
                    <a:pt x="1230530" y="1447144"/>
                  </a:lnTo>
                  <a:lnTo>
                    <a:pt x="1217716" y="1461882"/>
                  </a:lnTo>
                  <a:lnTo>
                    <a:pt x="1204901" y="1476619"/>
                  </a:lnTo>
                  <a:lnTo>
                    <a:pt x="1191446" y="1490716"/>
                  </a:lnTo>
                  <a:lnTo>
                    <a:pt x="1177990" y="1504812"/>
                  </a:lnTo>
                  <a:lnTo>
                    <a:pt x="1163574" y="1518589"/>
                  </a:lnTo>
                  <a:lnTo>
                    <a:pt x="1149157" y="1532365"/>
                  </a:lnTo>
                  <a:lnTo>
                    <a:pt x="1134741" y="1545821"/>
                  </a:lnTo>
                  <a:lnTo>
                    <a:pt x="1119683" y="1558956"/>
                  </a:lnTo>
                  <a:lnTo>
                    <a:pt x="1104626" y="1571771"/>
                  </a:lnTo>
                  <a:lnTo>
                    <a:pt x="1089249" y="1584266"/>
                  </a:lnTo>
                  <a:lnTo>
                    <a:pt x="1073871" y="1596761"/>
                  </a:lnTo>
                  <a:lnTo>
                    <a:pt x="1058173" y="1608935"/>
                  </a:lnTo>
                  <a:lnTo>
                    <a:pt x="1042475" y="1621109"/>
                  </a:lnTo>
                  <a:lnTo>
                    <a:pt x="1026777" y="1632963"/>
                  </a:lnTo>
                  <a:lnTo>
                    <a:pt x="1011079" y="1644177"/>
                  </a:lnTo>
                  <a:lnTo>
                    <a:pt x="994740" y="1655390"/>
                  </a:lnTo>
                  <a:lnTo>
                    <a:pt x="979042" y="1666283"/>
                  </a:lnTo>
                  <a:lnTo>
                    <a:pt x="947967" y="1687107"/>
                  </a:lnTo>
                  <a:lnTo>
                    <a:pt x="917211" y="1706970"/>
                  </a:lnTo>
                  <a:lnTo>
                    <a:pt x="887097" y="1725232"/>
                  </a:lnTo>
                  <a:lnTo>
                    <a:pt x="857943" y="1742853"/>
                  </a:lnTo>
                  <a:lnTo>
                    <a:pt x="830071" y="1758551"/>
                  </a:lnTo>
                  <a:lnTo>
                    <a:pt x="803801" y="1772968"/>
                  </a:lnTo>
                  <a:lnTo>
                    <a:pt x="779133" y="1786424"/>
                  </a:lnTo>
                  <a:lnTo>
                    <a:pt x="756387" y="1797958"/>
                  </a:lnTo>
                  <a:lnTo>
                    <a:pt x="736204" y="1808530"/>
                  </a:lnTo>
                  <a:lnTo>
                    <a:pt x="702886" y="1824869"/>
                  </a:lnTo>
                  <a:lnTo>
                    <a:pt x="681421" y="1834801"/>
                  </a:lnTo>
                  <a:lnTo>
                    <a:pt x="674053" y="1838325"/>
                  </a:lnTo>
                  <a:lnTo>
                    <a:pt x="666364" y="1834801"/>
                  </a:lnTo>
                  <a:lnTo>
                    <a:pt x="644899" y="1824869"/>
                  </a:lnTo>
                  <a:lnTo>
                    <a:pt x="611901" y="1808530"/>
                  </a:lnTo>
                  <a:lnTo>
                    <a:pt x="591398" y="1797958"/>
                  </a:lnTo>
                  <a:lnTo>
                    <a:pt x="568652" y="1786424"/>
                  </a:lnTo>
                  <a:lnTo>
                    <a:pt x="543984" y="1772968"/>
                  </a:lnTo>
                  <a:lnTo>
                    <a:pt x="517713" y="1758551"/>
                  </a:lnTo>
                  <a:lnTo>
                    <a:pt x="489842" y="1742853"/>
                  </a:lnTo>
                  <a:lnTo>
                    <a:pt x="460688" y="1725232"/>
                  </a:lnTo>
                  <a:lnTo>
                    <a:pt x="430574" y="1706970"/>
                  </a:lnTo>
                  <a:lnTo>
                    <a:pt x="399818" y="1687107"/>
                  </a:lnTo>
                  <a:lnTo>
                    <a:pt x="368422" y="1666283"/>
                  </a:lnTo>
                  <a:lnTo>
                    <a:pt x="352724" y="1655390"/>
                  </a:lnTo>
                  <a:lnTo>
                    <a:pt x="337026" y="1644177"/>
                  </a:lnTo>
                  <a:lnTo>
                    <a:pt x="321328" y="1632963"/>
                  </a:lnTo>
                  <a:lnTo>
                    <a:pt x="305630" y="1621109"/>
                  </a:lnTo>
                  <a:lnTo>
                    <a:pt x="289932" y="1608935"/>
                  </a:lnTo>
                  <a:lnTo>
                    <a:pt x="273914" y="1596761"/>
                  </a:lnTo>
                  <a:lnTo>
                    <a:pt x="258857" y="1584266"/>
                  </a:lnTo>
                  <a:lnTo>
                    <a:pt x="243479" y="1571771"/>
                  </a:lnTo>
                  <a:lnTo>
                    <a:pt x="228422" y="1558956"/>
                  </a:lnTo>
                  <a:lnTo>
                    <a:pt x="213365" y="1545821"/>
                  </a:lnTo>
                  <a:lnTo>
                    <a:pt x="198628" y="1532365"/>
                  </a:lnTo>
                  <a:lnTo>
                    <a:pt x="184211" y="1518589"/>
                  </a:lnTo>
                  <a:lnTo>
                    <a:pt x="170115" y="1504812"/>
                  </a:lnTo>
                  <a:lnTo>
                    <a:pt x="156339" y="1490716"/>
                  </a:lnTo>
                  <a:lnTo>
                    <a:pt x="142884" y="1476619"/>
                  </a:lnTo>
                  <a:lnTo>
                    <a:pt x="130069" y="1461882"/>
                  </a:lnTo>
                  <a:lnTo>
                    <a:pt x="117575" y="1447144"/>
                  </a:lnTo>
                  <a:lnTo>
                    <a:pt x="105401" y="1432087"/>
                  </a:lnTo>
                  <a:lnTo>
                    <a:pt x="93868" y="1417029"/>
                  </a:lnTo>
                  <a:lnTo>
                    <a:pt x="82975" y="1401971"/>
                  </a:lnTo>
                  <a:lnTo>
                    <a:pt x="72083" y="1386593"/>
                  </a:lnTo>
                  <a:lnTo>
                    <a:pt x="62151" y="1370574"/>
                  </a:lnTo>
                  <a:lnTo>
                    <a:pt x="55953" y="1360101"/>
                  </a:lnTo>
                  <a:close/>
                  <a:moveTo>
                    <a:pt x="674053" y="0"/>
                  </a:moveTo>
                  <a:lnTo>
                    <a:pt x="675014" y="2884"/>
                  </a:lnTo>
                  <a:lnTo>
                    <a:pt x="678858" y="9932"/>
                  </a:lnTo>
                  <a:lnTo>
                    <a:pt x="681741" y="15058"/>
                  </a:lnTo>
                  <a:lnTo>
                    <a:pt x="686227" y="21465"/>
                  </a:lnTo>
                  <a:lnTo>
                    <a:pt x="690712" y="28193"/>
                  </a:lnTo>
                  <a:lnTo>
                    <a:pt x="696799" y="36203"/>
                  </a:lnTo>
                  <a:lnTo>
                    <a:pt x="703847" y="44212"/>
                  </a:lnTo>
                  <a:lnTo>
                    <a:pt x="712497" y="53183"/>
                  </a:lnTo>
                  <a:lnTo>
                    <a:pt x="721787" y="62794"/>
                  </a:lnTo>
                  <a:lnTo>
                    <a:pt x="733000" y="72726"/>
                  </a:lnTo>
                  <a:lnTo>
                    <a:pt x="745174" y="82978"/>
                  </a:lnTo>
                  <a:lnTo>
                    <a:pt x="758950" y="93550"/>
                  </a:lnTo>
                  <a:lnTo>
                    <a:pt x="774328" y="104123"/>
                  </a:lnTo>
                  <a:lnTo>
                    <a:pt x="782657" y="109569"/>
                  </a:lnTo>
                  <a:lnTo>
                    <a:pt x="791627" y="115016"/>
                  </a:lnTo>
                  <a:lnTo>
                    <a:pt x="800918" y="120462"/>
                  </a:lnTo>
                  <a:lnTo>
                    <a:pt x="810209" y="125908"/>
                  </a:lnTo>
                  <a:lnTo>
                    <a:pt x="820140" y="131034"/>
                  </a:lnTo>
                  <a:lnTo>
                    <a:pt x="830712" y="136160"/>
                  </a:lnTo>
                  <a:lnTo>
                    <a:pt x="841925" y="141607"/>
                  </a:lnTo>
                  <a:lnTo>
                    <a:pt x="853458" y="146733"/>
                  </a:lnTo>
                  <a:lnTo>
                    <a:pt x="864991" y="151859"/>
                  </a:lnTo>
                  <a:lnTo>
                    <a:pt x="877806" y="157305"/>
                  </a:lnTo>
                  <a:lnTo>
                    <a:pt x="890621" y="161791"/>
                  </a:lnTo>
                  <a:lnTo>
                    <a:pt x="903756" y="166917"/>
                  </a:lnTo>
                  <a:lnTo>
                    <a:pt x="917532" y="171722"/>
                  </a:lnTo>
                  <a:lnTo>
                    <a:pt x="932269" y="176528"/>
                  </a:lnTo>
                  <a:lnTo>
                    <a:pt x="947326" y="181013"/>
                  </a:lnTo>
                  <a:lnTo>
                    <a:pt x="963024" y="185499"/>
                  </a:lnTo>
                  <a:lnTo>
                    <a:pt x="979042" y="189663"/>
                  </a:lnTo>
                  <a:lnTo>
                    <a:pt x="995701" y="193508"/>
                  </a:lnTo>
                  <a:lnTo>
                    <a:pt x="1013001" y="197673"/>
                  </a:lnTo>
                  <a:lnTo>
                    <a:pt x="1030942" y="201517"/>
                  </a:lnTo>
                  <a:lnTo>
                    <a:pt x="1049203" y="205042"/>
                  </a:lnTo>
                  <a:lnTo>
                    <a:pt x="1068425" y="208245"/>
                  </a:lnTo>
                  <a:lnTo>
                    <a:pt x="1088287" y="211449"/>
                  </a:lnTo>
                  <a:lnTo>
                    <a:pt x="1108471" y="214653"/>
                  </a:lnTo>
                  <a:lnTo>
                    <a:pt x="1129294" y="217216"/>
                  </a:lnTo>
                  <a:lnTo>
                    <a:pt x="1151079" y="219779"/>
                  </a:lnTo>
                  <a:lnTo>
                    <a:pt x="1173185" y="222022"/>
                  </a:lnTo>
                  <a:lnTo>
                    <a:pt x="1195931" y="223944"/>
                  </a:lnTo>
                  <a:lnTo>
                    <a:pt x="1219638" y="225866"/>
                  </a:lnTo>
                  <a:lnTo>
                    <a:pt x="1243986" y="227148"/>
                  </a:lnTo>
                  <a:lnTo>
                    <a:pt x="1268654" y="228429"/>
                  </a:lnTo>
                  <a:lnTo>
                    <a:pt x="1294284" y="229070"/>
                  </a:lnTo>
                  <a:lnTo>
                    <a:pt x="1320874" y="229390"/>
                  </a:lnTo>
                  <a:lnTo>
                    <a:pt x="1348105" y="229711"/>
                  </a:lnTo>
                  <a:lnTo>
                    <a:pt x="1348105" y="308451"/>
                  </a:lnTo>
                  <a:lnTo>
                    <a:pt x="0" y="644315"/>
                  </a:lnTo>
                  <a:lnTo>
                    <a:pt x="0" y="229711"/>
                  </a:lnTo>
                  <a:lnTo>
                    <a:pt x="27231" y="229390"/>
                  </a:lnTo>
                  <a:lnTo>
                    <a:pt x="53181" y="229070"/>
                  </a:lnTo>
                  <a:lnTo>
                    <a:pt x="78810" y="228429"/>
                  </a:lnTo>
                  <a:lnTo>
                    <a:pt x="103479" y="227148"/>
                  </a:lnTo>
                  <a:lnTo>
                    <a:pt x="127827" y="225866"/>
                  </a:lnTo>
                  <a:lnTo>
                    <a:pt x="151534" y="223944"/>
                  </a:lnTo>
                  <a:lnTo>
                    <a:pt x="174280" y="222022"/>
                  </a:lnTo>
                  <a:lnTo>
                    <a:pt x="196385" y="219779"/>
                  </a:lnTo>
                  <a:lnTo>
                    <a:pt x="217850" y="217216"/>
                  </a:lnTo>
                  <a:lnTo>
                    <a:pt x="238674" y="214653"/>
                  </a:lnTo>
                  <a:lnTo>
                    <a:pt x="259177" y="211449"/>
                  </a:lnTo>
                  <a:lnTo>
                    <a:pt x="278720" y="208245"/>
                  </a:lnTo>
                  <a:lnTo>
                    <a:pt x="297621" y="205042"/>
                  </a:lnTo>
                  <a:lnTo>
                    <a:pt x="316203" y="201517"/>
                  </a:lnTo>
                  <a:lnTo>
                    <a:pt x="334143" y="197673"/>
                  </a:lnTo>
                  <a:lnTo>
                    <a:pt x="351123" y="193508"/>
                  </a:lnTo>
                  <a:lnTo>
                    <a:pt x="368102" y="189663"/>
                  </a:lnTo>
                  <a:lnTo>
                    <a:pt x="384120" y="185499"/>
                  </a:lnTo>
                  <a:lnTo>
                    <a:pt x="399498" y="181013"/>
                  </a:lnTo>
                  <a:lnTo>
                    <a:pt x="414555" y="176528"/>
                  </a:lnTo>
                  <a:lnTo>
                    <a:pt x="429292" y="171722"/>
                  </a:lnTo>
                  <a:lnTo>
                    <a:pt x="443068" y="166917"/>
                  </a:lnTo>
                  <a:lnTo>
                    <a:pt x="456203" y="161791"/>
                  </a:lnTo>
                  <a:lnTo>
                    <a:pt x="469338" y="157305"/>
                  </a:lnTo>
                  <a:lnTo>
                    <a:pt x="481832" y="151859"/>
                  </a:lnTo>
                  <a:lnTo>
                    <a:pt x="493686" y="146733"/>
                  </a:lnTo>
                  <a:lnTo>
                    <a:pt x="505219" y="141607"/>
                  </a:lnTo>
                  <a:lnTo>
                    <a:pt x="516112" y="136160"/>
                  </a:lnTo>
                  <a:lnTo>
                    <a:pt x="526684" y="131034"/>
                  </a:lnTo>
                  <a:lnTo>
                    <a:pt x="536615" y="125908"/>
                  </a:lnTo>
                  <a:lnTo>
                    <a:pt x="546226" y="120462"/>
                  </a:lnTo>
                  <a:lnTo>
                    <a:pt x="555517" y="115016"/>
                  </a:lnTo>
                  <a:lnTo>
                    <a:pt x="564167" y="109569"/>
                  </a:lnTo>
                  <a:lnTo>
                    <a:pt x="572496" y="104123"/>
                  </a:lnTo>
                  <a:lnTo>
                    <a:pt x="588194" y="93550"/>
                  </a:lnTo>
                  <a:lnTo>
                    <a:pt x="601650" y="82978"/>
                  </a:lnTo>
                  <a:lnTo>
                    <a:pt x="614144" y="72726"/>
                  </a:lnTo>
                  <a:lnTo>
                    <a:pt x="625357" y="62794"/>
                  </a:lnTo>
                  <a:lnTo>
                    <a:pt x="634968" y="53183"/>
                  </a:lnTo>
                  <a:lnTo>
                    <a:pt x="643297" y="44212"/>
                  </a:lnTo>
                  <a:lnTo>
                    <a:pt x="650666" y="36203"/>
                  </a:lnTo>
                  <a:lnTo>
                    <a:pt x="656753" y="28193"/>
                  </a:lnTo>
                  <a:lnTo>
                    <a:pt x="661879" y="21465"/>
                  </a:lnTo>
                  <a:lnTo>
                    <a:pt x="665723" y="15058"/>
                  </a:lnTo>
                  <a:lnTo>
                    <a:pt x="668927" y="9932"/>
                  </a:lnTo>
                  <a:lnTo>
                    <a:pt x="672771" y="2884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ffectLst/>
          </p:spPr>
          <p:txBody>
            <a:bodyPr wrap="square" anchor="b">
              <a:noAutofit/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 sz="2800" dirty="0">
                <a:solidFill>
                  <a:schemeClr val="accent1">
                    <a:lumMod val="75000"/>
                  </a:scheme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83" name="任意多边形 82"/>
            <p:cNvSpPr/>
            <p:nvPr>
              <p:custDataLst>
                <p:tags r:id="rId6"/>
              </p:custDataLst>
            </p:nvPr>
          </p:nvSpPr>
          <p:spPr>
            <a:xfrm rot="20760614">
              <a:off x="903065" y="4363603"/>
              <a:ext cx="2107769" cy="666489"/>
            </a:xfrm>
            <a:custGeom>
              <a:avLst/>
              <a:gdLst>
                <a:gd name="connsiteX0" fmla="*/ 0 w 2409824"/>
                <a:gd name="connsiteY0" fmla="*/ 0 h 762000"/>
                <a:gd name="connsiteX1" fmla="*/ 2409824 w 2409824"/>
                <a:gd name="connsiteY1" fmla="*/ 0 h 762000"/>
                <a:gd name="connsiteX2" fmla="*/ 2028823 w 2409824"/>
                <a:gd name="connsiteY2" fmla="*/ 381001 h 762000"/>
                <a:gd name="connsiteX3" fmla="*/ 2409823 w 2409824"/>
                <a:gd name="connsiteY3" fmla="*/ 762000 h 762000"/>
                <a:gd name="connsiteX4" fmla="*/ 1 w 2409824"/>
                <a:gd name="connsiteY4" fmla="*/ 762000 h 762000"/>
                <a:gd name="connsiteX5" fmla="*/ 381000 w 2409824"/>
                <a:gd name="connsiteY5" fmla="*/ 381001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9824" h="762000">
                  <a:moveTo>
                    <a:pt x="0" y="0"/>
                  </a:moveTo>
                  <a:lnTo>
                    <a:pt x="2409824" y="0"/>
                  </a:lnTo>
                  <a:lnTo>
                    <a:pt x="2028823" y="381001"/>
                  </a:lnTo>
                  <a:lnTo>
                    <a:pt x="2409823" y="762000"/>
                  </a:lnTo>
                  <a:lnTo>
                    <a:pt x="1" y="762000"/>
                  </a:lnTo>
                  <a:lnTo>
                    <a:pt x="381000" y="381001"/>
                  </a:lnTo>
                  <a:close/>
                </a:path>
              </a:pathLst>
            </a:cu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marL="0" lvl="0" algn="ctr">
                <a:lnSpc>
                  <a:spcPct val="130000"/>
                </a:lnSpc>
                <a:defRPr/>
              </a:pPr>
              <a:r>
                <a:rPr lang="zh-CN" altLang="en-US" b="1" dirty="0" smtClean="0">
                  <a:solidFill>
                    <a:srgbClr val="002060"/>
                  </a:solidFill>
                </a:rPr>
                <a:t>我们的歌神也怯场啊！！！</a:t>
              </a:r>
              <a:endParaRPr lang="zh-CN" altLang="en-US" b="1" dirty="0" smtClean="0">
                <a:solidFill>
                  <a:srgbClr val="002060"/>
                </a:solidFill>
              </a:endParaRPr>
            </a:p>
          </p:txBody>
        </p:sp>
      </p:grp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>
        <p:checker/>
      </p:transition>
    </mc:Choice>
    <mc:Fallback>
      <p:transition spd="slow" advClick="0" advTm="1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mmexport1525951309952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3602990" y="35879"/>
            <a:ext cx="8572500" cy="6785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58" name="矩形 57"/>
          <p:cNvSpPr/>
          <p:nvPr>
            <p:custDataLst>
              <p:tags r:id="rId4"/>
            </p:custDataLst>
          </p:nvPr>
        </p:nvSpPr>
        <p:spPr>
          <a:xfrm>
            <a:off x="5876925" y="259080"/>
            <a:ext cx="4314190" cy="452120"/>
          </a:xfrm>
          <a:prstGeom prst="rect">
            <a:avLst/>
          </a:prstGeom>
          <a:solidFill>
            <a:srgbClr val="002060"/>
          </a:solidFill>
        </p:spPr>
        <p:txBody>
          <a:bodyPr rot="0" spcFirstLastPara="0" vertOverflow="overflow" horzOverflow="overflow" vert="horz" wrap="square" lIns="432000" tIns="45720" rIns="91440" bIns="45720" numCol="1" spcCol="0" rtlCol="0" fromWordArt="0" anchor="ctr" anchorCtr="0" forceAA="0" compatLnSpc="1">
            <a:normAutofit/>
          </a:bodyPr>
          <a:p>
            <a:pPr marL="0" lvl="0"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accent1"/>
                </a:solidFill>
              </a:rPr>
              <a:t>                    </a:t>
            </a:r>
            <a:r>
              <a:rPr lang="zh-CN" altLang="en-US" dirty="0" smtClean="0">
                <a:solidFill>
                  <a:schemeClr val="accent1"/>
                </a:solidFill>
              </a:rPr>
              <a:t>小怪兽</a:t>
            </a:r>
            <a:endParaRPr lang="zh-CN" altLang="en-US" dirty="0" smtClean="0">
              <a:solidFill>
                <a:schemeClr val="accent1"/>
              </a:solidFill>
            </a:endParaRPr>
          </a:p>
        </p:txBody>
      </p:sp>
      <p:sp>
        <p:nvSpPr>
          <p:cNvPr id="59" name="直角三角形 58"/>
          <p:cNvSpPr/>
          <p:nvPr>
            <p:custDataLst>
              <p:tags r:id="rId5"/>
            </p:custDataLst>
          </p:nvPr>
        </p:nvSpPr>
        <p:spPr>
          <a:xfrm flipV="1">
            <a:off x="10000615" y="704850"/>
            <a:ext cx="190500" cy="190500"/>
          </a:xfrm>
          <a:prstGeom prst="rtTriangle">
            <a:avLst/>
          </a:prstGeom>
          <a:solidFill>
            <a:schemeClr val="accent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p>
            <a:pPr algn="just">
              <a:lnSpc>
                <a:spcPct val="130000"/>
              </a:lnSpc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60" name="椭圆 59"/>
          <p:cNvSpPr/>
          <p:nvPr>
            <p:custDataLst>
              <p:tags r:id="rId6"/>
            </p:custDataLst>
          </p:nvPr>
        </p:nvSpPr>
        <p:spPr>
          <a:xfrm>
            <a:off x="5948045" y="337820"/>
            <a:ext cx="295275" cy="295275"/>
          </a:xfrm>
          <a:prstGeom prst="ellipse">
            <a:avLst/>
          </a:prstGeom>
          <a:solidFill>
            <a:srgbClr val="FFFFFF"/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rmAutofit lnSpcReduction="20000"/>
          </a:bodyPr>
          <a:p>
            <a:pPr algn="ctr"/>
            <a:endParaRPr lang="zh-CN" altLang="en-US" sz="1400" b="1" dirty="0" err="1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7" name="组合 96"/>
          <p:cNvGrpSpPr/>
          <p:nvPr>
            <p:custDataLst>
              <p:tags r:id="rId7"/>
            </p:custDataLst>
          </p:nvPr>
        </p:nvGrpSpPr>
        <p:grpSpPr>
          <a:xfrm>
            <a:off x="1400175" y="153670"/>
            <a:ext cx="1169035" cy="2849880"/>
            <a:chOff x="1811480" y="2909116"/>
            <a:chExt cx="1169112" cy="2849846"/>
          </a:xfrm>
          <a:solidFill>
            <a:srgbClr val="0070C0"/>
          </a:solidFill>
        </p:grpSpPr>
        <p:sp>
          <p:nvSpPr>
            <p:cNvPr id="98" name="圆角矩形 97"/>
            <p:cNvSpPr/>
            <p:nvPr>
              <p:custDataLst>
                <p:tags r:id="rId8"/>
              </p:custDataLst>
            </p:nvPr>
          </p:nvSpPr>
          <p:spPr>
            <a:xfrm>
              <a:off x="1811480" y="3466639"/>
              <a:ext cx="1169112" cy="2292323"/>
            </a:xfrm>
            <a:prstGeom prst="roundRect">
              <a:avLst>
                <a:gd name="adj" fmla="val 13691"/>
              </a:avLst>
            </a:prstGeom>
            <a:solidFill>
              <a:schemeClr val="bg1"/>
            </a:solidFill>
            <a:ln w="12700">
              <a:solidFill>
                <a:srgbClr val="797B7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0" rtlCol="0" anchor="ctr">
              <a:normAutofit lnSpcReduction="10000"/>
            </a:bodyPr>
            <a:p>
              <a:pPr marL="0" lvl="0"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rgbClr val="002060"/>
                  </a:solidFill>
                </a:rPr>
                <a:t>就</a:t>
              </a:r>
              <a:endParaRPr lang="zh-CN" altLang="en-US" b="1" dirty="0" smtClean="0">
                <a:solidFill>
                  <a:srgbClr val="002060"/>
                </a:solidFill>
              </a:endParaRPr>
            </a:p>
            <a:p>
              <a:pPr marL="0" lvl="0"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rgbClr val="002060"/>
                  </a:solidFill>
                </a:rPr>
                <a:t>是</a:t>
              </a:r>
              <a:endParaRPr lang="zh-CN" altLang="en-US" b="1" dirty="0" smtClean="0">
                <a:solidFill>
                  <a:srgbClr val="002060"/>
                </a:solidFill>
              </a:endParaRPr>
            </a:p>
            <a:p>
              <a:pPr marL="0" lvl="0"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rgbClr val="002060"/>
                  </a:solidFill>
                </a:rPr>
                <a:t>有</a:t>
              </a:r>
              <a:endParaRPr lang="zh-CN" altLang="en-US" b="1" dirty="0" smtClean="0">
                <a:solidFill>
                  <a:srgbClr val="002060"/>
                </a:solidFill>
              </a:endParaRPr>
            </a:p>
            <a:p>
              <a:pPr marL="0" lvl="0"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rgbClr val="002060"/>
                  </a:solidFill>
                </a:rPr>
                <a:t>点</a:t>
              </a:r>
              <a:endParaRPr lang="zh-CN" altLang="en-US" b="1" dirty="0" smtClean="0">
                <a:solidFill>
                  <a:srgbClr val="002060"/>
                </a:solidFill>
              </a:endParaRPr>
            </a:p>
            <a:p>
              <a:pPr marL="0" lvl="0" algn="ctr">
                <a:lnSpc>
                  <a:spcPct val="120000"/>
                </a:lnSpc>
              </a:pPr>
              <a:r>
                <a:rPr lang="zh-CN" altLang="en-US" b="1" dirty="0" smtClean="0">
                  <a:solidFill>
                    <a:srgbClr val="002060"/>
                  </a:solidFill>
                </a:rPr>
                <a:t>丑</a:t>
              </a:r>
              <a:r>
                <a:rPr lang="en-US" altLang="zh-CN" b="1" dirty="0" smtClean="0">
                  <a:solidFill>
                    <a:srgbClr val="002060"/>
                  </a:solidFill>
                </a:rPr>
                <a:t>    </a:t>
              </a:r>
              <a:r>
                <a:rPr lang="en-US" altLang="zh-CN" dirty="0" smtClean="0">
                  <a:solidFill>
                    <a:srgbClr val="797B7E"/>
                  </a:solidFill>
                </a:rPr>
                <a:t>                </a:t>
              </a:r>
              <a:endParaRPr lang="en-US" altLang="zh-CN" dirty="0" smtClean="0">
                <a:solidFill>
                  <a:srgbClr val="797B7E"/>
                </a:solidFill>
              </a:endParaRPr>
            </a:p>
          </p:txBody>
        </p:sp>
        <p:sp>
          <p:nvSpPr>
            <p:cNvPr id="99" name="任意多边形 98"/>
            <p:cNvSpPr/>
            <p:nvPr>
              <p:custDataLst>
                <p:tags r:id="rId9"/>
              </p:custDataLst>
            </p:nvPr>
          </p:nvSpPr>
          <p:spPr>
            <a:xfrm>
              <a:off x="2142830" y="2909116"/>
              <a:ext cx="507046" cy="1012823"/>
            </a:xfrm>
            <a:custGeom>
              <a:avLst/>
              <a:gdLst>
                <a:gd name="connsiteX0" fmla="*/ 78819 w 507046"/>
                <a:gd name="connsiteY0" fmla="*/ 0 h 1012823"/>
                <a:gd name="connsiteX1" fmla="*/ 351143 w 507046"/>
                <a:gd name="connsiteY1" fmla="*/ 661756 h 1012823"/>
                <a:gd name="connsiteX2" fmla="*/ 352928 w 507046"/>
                <a:gd name="connsiteY2" fmla="*/ 682692 h 1012823"/>
                <a:gd name="connsiteX3" fmla="*/ 507046 w 507046"/>
                <a:gd name="connsiteY3" fmla="*/ 558037 h 1012823"/>
                <a:gd name="connsiteX4" fmla="*/ 450290 w 507046"/>
                <a:gd name="connsiteY4" fmla="*/ 669074 h 1012823"/>
                <a:gd name="connsiteX5" fmla="*/ 451200 w 507046"/>
                <a:gd name="connsiteY5" fmla="*/ 668561 h 1012823"/>
                <a:gd name="connsiteX6" fmla="*/ 308990 w 507046"/>
                <a:gd name="connsiteY6" fmla="*/ 947127 h 1012823"/>
                <a:gd name="connsiteX7" fmla="*/ 288030 w 507046"/>
                <a:gd name="connsiteY7" fmla="*/ 985618 h 1012823"/>
                <a:gd name="connsiteX8" fmla="*/ 252322 w 507046"/>
                <a:gd name="connsiteY8" fmla="*/ 1012823 h 1012823"/>
                <a:gd name="connsiteX9" fmla="*/ 251308 w 507046"/>
                <a:gd name="connsiteY9" fmla="*/ 1012642 h 1012823"/>
                <a:gd name="connsiteX10" fmla="*/ 222820 w 507046"/>
                <a:gd name="connsiteY10" fmla="*/ 997710 h 1012823"/>
                <a:gd name="connsiteX11" fmla="*/ 214725 w 507046"/>
                <a:gd name="connsiteY11" fmla="*/ 985508 h 1012823"/>
                <a:gd name="connsiteX12" fmla="*/ 209599 w 507046"/>
                <a:gd name="connsiteY12" fmla="*/ 975991 h 1012823"/>
                <a:gd name="connsiteX13" fmla="*/ 0 w 507046"/>
                <a:gd name="connsiteY13" fmla="*/ 560664 h 1012823"/>
                <a:gd name="connsiteX14" fmla="*/ 152770 w 507046"/>
                <a:gd name="connsiteY14" fmla="*/ 685198 h 1012823"/>
                <a:gd name="connsiteX15" fmla="*/ 163961 w 507046"/>
                <a:gd name="connsiteY15" fmla="*/ 628636 h 1012823"/>
                <a:gd name="connsiteX16" fmla="*/ 78819 w 507046"/>
                <a:gd name="connsiteY16" fmla="*/ 0 h 101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7046" h="1012823">
                  <a:moveTo>
                    <a:pt x="78819" y="0"/>
                  </a:moveTo>
                  <a:cubicBezTo>
                    <a:pt x="108965" y="38039"/>
                    <a:pt x="310773" y="323523"/>
                    <a:pt x="351143" y="661756"/>
                  </a:cubicBezTo>
                  <a:lnTo>
                    <a:pt x="352928" y="682692"/>
                  </a:lnTo>
                  <a:lnTo>
                    <a:pt x="507046" y="558037"/>
                  </a:lnTo>
                  <a:lnTo>
                    <a:pt x="450290" y="669074"/>
                  </a:lnTo>
                  <a:lnTo>
                    <a:pt x="451200" y="668561"/>
                  </a:lnTo>
                  <a:lnTo>
                    <a:pt x="308990" y="947127"/>
                  </a:lnTo>
                  <a:lnTo>
                    <a:pt x="288030" y="985618"/>
                  </a:lnTo>
                  <a:cubicBezTo>
                    <a:pt x="278142" y="1003775"/>
                    <a:pt x="265220" y="1012842"/>
                    <a:pt x="252322" y="1012823"/>
                  </a:cubicBezTo>
                  <a:cubicBezTo>
                    <a:pt x="251984" y="1012822"/>
                    <a:pt x="251644" y="1012815"/>
                    <a:pt x="251308" y="1012642"/>
                  </a:cubicBezTo>
                  <a:cubicBezTo>
                    <a:pt x="241382" y="1013115"/>
                    <a:pt x="231421" y="1008114"/>
                    <a:pt x="222820" y="997710"/>
                  </a:cubicBezTo>
                  <a:cubicBezTo>
                    <a:pt x="219953" y="994242"/>
                    <a:pt x="217238" y="990174"/>
                    <a:pt x="214725" y="985508"/>
                  </a:cubicBezTo>
                  <a:lnTo>
                    <a:pt x="209599" y="975991"/>
                  </a:lnTo>
                  <a:lnTo>
                    <a:pt x="0" y="560664"/>
                  </a:lnTo>
                  <a:lnTo>
                    <a:pt x="152770" y="685198"/>
                  </a:lnTo>
                  <a:lnTo>
                    <a:pt x="163961" y="628636"/>
                  </a:lnTo>
                  <a:cubicBezTo>
                    <a:pt x="195646" y="433014"/>
                    <a:pt x="184384" y="197460"/>
                    <a:pt x="78819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08000" rtlCol="0" anchor="b">
              <a:normAutofit/>
            </a:bodyPr>
            <a:p>
              <a:pPr algn="ctr"/>
              <a:endParaRPr lang="zh-CN" altLang="en-US" dirty="0">
                <a:solidFill>
                  <a:srgbClr val="FEFFFF"/>
                </a:solidFill>
              </a:endParaRPr>
            </a:p>
          </p:txBody>
        </p:sp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>
        <p:wipe/>
      </p:transition>
    </mc:Choice>
    <mc:Fallback>
      <p:transition spd="slow" advClick="0" advTm="1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413000" y="1491010"/>
            <a:ext cx="811530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回答问题的同事就是好同事</a:t>
            </a:r>
            <a:endParaRPr lang="zh-CN" altLang="en-US" sz="9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1000">
        <p14:flythrough/>
      </p:transition>
    </mc:Choice>
    <mc:Fallback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bldLvl="0" build="allAtOnce"/>
      <p:bldP spid="6" grpId="3" bldLvl="0" build="allAtOnce"/>
      <p:bldP spid="6" grpId="4" bldLvl="0" build="allAtOnce"/>
      <p:bldP spid="6" grpId="5" bldLvl="0" build="allAtOnce"/>
      <p:bldP spid="6" grpId="6" bldLvl="0" build="allAtOnce"/>
      <p:bldP spid="6" grpId="7" bldLvl="0" build="allAtOnce"/>
      <p:bldP spid="6" grpId="9" bldLvl="0" build="allAtOnce"/>
      <p:bldP spid="6" grpId="10" bldLvl="0" build="allAtOnce"/>
      <p:bldP spid="6" grpId="11" bldLvl="0" build="allAtOnce"/>
      <p:bldP spid="6" grpId="12" bldLvl="0" build="allAtOnce"/>
      <p:bldP spid="6" grpId="13" bldLvl="0" build="allAtOnce"/>
      <p:bldP spid="6" grpId="14" bldLvl="0" build="allAtOnce"/>
      <p:bldP spid="6" grpId="15" bldLvl="0" build="allAtOnce"/>
      <p:bldP spid="6" grpId="16" bldLvl="0" build="allAtOnce"/>
      <p:bldP spid="6" grpId="17" bldLvl="0" build="allAtOnce"/>
      <p:bldP spid="6" grpId="18" bldLvl="0" build="allAtOnce"/>
      <p:bldP spid="6" grpId="19" bldLvl="0" build="allAtOnce"/>
      <p:bldP spid="6" grpId="20" bldLvl="0" build="allAtOnce"/>
      <p:bldP spid="6" grpId="21" bldLvl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7" y="0"/>
            <a:ext cx="12191365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80">
        <p14:flythrough dir="out" hasBounce="1"/>
      </p:transition>
    </mc:Choice>
    <mc:Fallback>
      <p:transition advClick="0" advTm="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494823042374028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25" y="291465"/>
            <a:ext cx="4685030" cy="6247130"/>
          </a:xfrm>
          <a:prstGeom prst="rect">
            <a:avLst/>
          </a:prstGeom>
        </p:spPr>
      </p:pic>
      <p:pic>
        <p:nvPicPr>
          <p:cNvPr id="3" name="图片 2" descr="6215187085055161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90" y="66040"/>
            <a:ext cx="5423535" cy="40678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80">
        <p14:flythrough dir="out" hasBounce="1"/>
      </p:transition>
    </mc:Choice>
    <mc:Fallback>
      <p:transition advClick="0" advTm="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603643503302639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10" y="93980"/>
            <a:ext cx="3474085" cy="4632325"/>
          </a:xfrm>
          <a:prstGeom prst="rect">
            <a:avLst/>
          </a:prstGeom>
        </p:spPr>
      </p:pic>
      <p:pic>
        <p:nvPicPr>
          <p:cNvPr id="3" name="图片 2" descr="2011385373568527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522605"/>
            <a:ext cx="4359910" cy="58134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80">
        <p14:flythrough dir="out" hasBounce="1"/>
      </p:transition>
    </mc:Choice>
    <mc:Fallback>
      <p:transition advClick="0" advTm="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-2989384" y="-2066006"/>
            <a:ext cx="17479108" cy="990787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>
              <a:lnSpc>
                <a:spcPts val="545"/>
              </a:lnSpc>
            </a:pPr>
            <a:r>
              <a:rPr lang="en-US" altLang="zh-CN" sz="8000" b="1" dirty="0">
                <a:blipFill>
                  <a:blip r:embed="rId1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endParaRPr lang="en-US" altLang="zh-CN" sz="8000" b="1" dirty="0">
              <a:blipFill>
                <a:blip r:embed="rId1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ts val="800"/>
              </a:lnSpc>
            </a:pPr>
            <a:r>
              <a:rPr lang="en-US" altLang="zh-CN" sz="8000" b="1" dirty="0">
                <a:blipFill>
                  <a:blip r:embed="rId1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endParaRPr lang="zh-CN" altLang="en-US" sz="8000" b="1" dirty="0">
              <a:blipFill>
                <a:blip r:embed="rId1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400"/>
    </mc:Choice>
    <mc:Fallback>
      <p:transition advClick="0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3974124" y="-1830534"/>
            <a:ext cx="18323169" cy="10519068"/>
          </a:xfrm>
          <a:prstGeom prst="rect">
            <a:avLst/>
          </a:prstGeom>
          <a:noFill/>
        </p:spPr>
        <p:txBody>
          <a:bodyPr wrap="square" rtlCol="0">
            <a:prstTxWarp prst="textPlain">
              <a:avLst>
                <a:gd name="adj" fmla="val 50232"/>
              </a:avLst>
            </a:prstTxWarp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6600" b="1" spc="-710" dirty="0" smtClean="0">
                <a:blipFill>
                  <a:blip r:embed="rId1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</a:t>
            </a:r>
            <a:endParaRPr lang="en-US" altLang="zh-CN" sz="6600" b="1" spc="-710" dirty="0">
              <a:blipFill>
                <a:blip r:embed="rId1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ts val="300"/>
              </a:lnSpc>
            </a:pPr>
            <a:r>
              <a:rPr lang="en-US" altLang="zh-CN" sz="6600" b="1" spc="-710" dirty="0">
                <a:blipFill>
                  <a:blip r:embed="rId1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</a:t>
            </a:r>
            <a:endParaRPr lang="zh-CN" altLang="en-US" sz="6600" b="1" spc="-710" dirty="0">
              <a:blipFill>
                <a:blip r:embed="rId1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" name="图片 3" descr="342632261118500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40">
        <p14:flythrough/>
      </p:transition>
    </mc:Choice>
    <mc:Fallback>
      <p:transition advClick="0" advTm="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6"/>
          <p:cNvSpPr txBox="1"/>
          <p:nvPr/>
        </p:nvSpPr>
        <p:spPr>
          <a:xfrm>
            <a:off x="5619750" y="3921002"/>
            <a:ext cx="5685260" cy="221599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13800" b="1" spc="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在座的</a:t>
            </a:r>
            <a:endParaRPr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"/>
    </mc:Choice>
    <mc:Fallback>
      <p:transition spd="slow" advTm="43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-184268"/>
            <a:ext cx="12192000" cy="7078786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8000" b="1" spc="-900" dirty="0" smtClean="0">
                <a:blipFill>
                  <a:blip r:embed="rId2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</a:t>
            </a:r>
            <a:endParaRPr lang="zh-CN" altLang="en-US" sz="8000" b="1" spc="-900" dirty="0">
              <a:blipFill>
                <a:blip r:embed="rId2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40"/>
    </mc:Choice>
    <mc:Fallback>
      <p:transition advClick="0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762388181312208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74930"/>
            <a:ext cx="4402455" cy="5870575"/>
          </a:xfrm>
          <a:prstGeom prst="rect">
            <a:avLst/>
          </a:prstGeom>
        </p:spPr>
      </p:pic>
      <p:pic>
        <p:nvPicPr>
          <p:cNvPr id="5" name="图片 4" descr="6331489731074138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55" y="219710"/>
            <a:ext cx="4447540" cy="5930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Click="0" advTm="8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23413" y="2070011"/>
            <a:ext cx="249299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获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676779" y="2070011"/>
            <a:ext cx="249299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得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39168" y="2070011"/>
            <a:ext cx="249299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属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061933" y="2070011"/>
            <a:ext cx="24929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于</a:t>
            </a:r>
            <a:endParaRPr lang="zh-CN" altLang="en-US" sz="18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64784" y="2459504"/>
            <a:ext cx="3262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你的</a:t>
            </a:r>
            <a:endParaRPr lang="zh-CN" altLang="en-US" sz="1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64784" y="2459504"/>
            <a:ext cx="3262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你的</a:t>
            </a:r>
            <a:endParaRPr lang="en-US" altLang="zh-CN" sz="1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64784" y="2459504"/>
            <a:ext cx="3262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你的</a:t>
            </a:r>
            <a:endParaRPr lang="zh-CN" altLang="en-US" sz="1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64784" y="2459504"/>
            <a:ext cx="3262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你的</a:t>
            </a:r>
            <a:endParaRPr lang="zh-CN" altLang="en-US" sz="1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64784" y="2459504"/>
            <a:ext cx="3262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你的</a:t>
            </a:r>
            <a:endParaRPr lang="zh-CN" altLang="en-US" sz="1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925902" y="2459504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快闪模板</a:t>
            </a:r>
            <a:endParaRPr lang="zh-CN" altLang="en-US" sz="1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5902" y="2459504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快闪模板</a:t>
            </a:r>
            <a:endParaRPr lang="zh-CN" altLang="en-US" sz="1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25902" y="2459504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快闪模板</a:t>
            </a:r>
            <a:endParaRPr lang="zh-CN" altLang="en-US" sz="1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25902" y="2459504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快闪模板</a:t>
            </a:r>
            <a:endParaRPr lang="zh-CN" altLang="en-US" sz="1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-1" y="0"/>
            <a:ext cx="12192000" cy="7078786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8000" b="1" spc="-900" dirty="0">
                <a:blipFill>
                  <a:blip r:embed="rId1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</a:t>
            </a:r>
            <a:endParaRPr lang="zh-CN" altLang="en-US" sz="8000" b="1" spc="-900" dirty="0">
              <a:blipFill>
                <a:blip r:embed="rId1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52279" y="-4427224"/>
            <a:ext cx="9287441" cy="9287441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63495" y="2194467"/>
            <a:ext cx="65078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COME</a:t>
            </a:r>
            <a:r>
              <a:rPr lang="zh-CN" altLang="en-US" sz="8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8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ON</a:t>
            </a:r>
            <a:r>
              <a:rPr lang="zh-CN" altLang="en-US" sz="8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！</a:t>
            </a:r>
            <a:endParaRPr lang="zh-CN" altLang="en-US" sz="8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800"/>
    </mc:Choice>
    <mc:Fallback>
      <p:transition advClick="0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40"/>
                            </p:stCondLst>
                            <p:childTnLst>
                              <p:par>
                                <p:cTn id="1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0" y="0"/>
            <a:ext cx="12192000" cy="7078786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8000" b="1" spc="-900" dirty="0">
                <a:blipFill>
                  <a:blip r:embed="rId1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</a:t>
            </a:r>
            <a:endParaRPr lang="zh-CN" altLang="en-US" sz="8000" b="1" spc="-900" dirty="0">
              <a:blipFill>
                <a:blip r:embed="rId1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476928" y="2160245"/>
            <a:ext cx="2071818" cy="2071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2567427" y="3196154"/>
            <a:ext cx="352857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295728" y="1979045"/>
            <a:ext cx="2434218" cy="2434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62391" y="1845708"/>
            <a:ext cx="2700892" cy="27008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62391" y="1845708"/>
            <a:ext cx="2700892" cy="27008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1866" y="2553850"/>
            <a:ext cx="48498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Have a</a:t>
            </a:r>
            <a:r>
              <a:rPr lang="zh-CN" altLang="en-US" sz="6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6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Try!</a:t>
            </a:r>
            <a:endParaRPr lang="zh-CN" altLang="en-US" sz="6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"/>
    </mc:Choice>
    <mc:Fallback>
      <p:transition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xit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xit" presetSubtype="3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xit" presetSubtype="3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"/>
                            </p:stCondLst>
                            <p:childTnLst>
                              <p:par>
                                <p:cTn id="44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2319129" y="3075057"/>
            <a:ext cx="8203098" cy="332398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21000" b="1" spc="3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各位</a:t>
            </a:r>
            <a:endParaRPr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"/>
    </mc:Choice>
    <mc:Fallback>
      <p:transition spd="slow" advTm="431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"/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2"/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3"/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4"/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5"/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88268" y="2880781"/>
            <a:ext cx="5215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50">
        <p14:flythrough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7.40741E-7 L -0.25 -7.40741E-7 " pathEditMode="relative" rAng="0" ptsTypes="AA">
                                      <p:cBhvr>
                                        <p:cTn id="17" dur="3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3" grpId="0" animBg="1"/>
      <p:bldP spid="13" grpId="1" animBg="1"/>
      <p:bldP spid="13" grpId="2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57794" y="359359"/>
            <a:ext cx="1047641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感谢您下载觅知网平台上提供的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在觅知网出售的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的保护，作品的所有权、版权和著作权归觅知网所有，您下载的是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9966" y="4871661"/>
            <a:ext cx="1165206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更多模板烦请登陆：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http://www.51miz.com/ppt/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 advClick="0" advTm="2000">
        <p14:flythrough/>
      </p:transition>
    </mc:Choice>
    <mc:Fallback>
      <p:transition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2"/>
          <p:cNvSpPr txBox="1"/>
          <p:nvPr/>
        </p:nvSpPr>
        <p:spPr>
          <a:xfrm>
            <a:off x="661033" y="1543869"/>
            <a:ext cx="5885541" cy="286232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18000" b="1" spc="-3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老师</a:t>
            </a:r>
            <a:endParaRPr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"/>
    </mc:Choice>
    <mc:Fallback>
      <p:transition spd="slow" advTm="48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"/>
          <p:cNvSpPr txBox="1"/>
          <p:nvPr/>
        </p:nvSpPr>
        <p:spPr>
          <a:xfrm>
            <a:off x="3338193" y="1543869"/>
            <a:ext cx="6852727" cy="240065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15000" b="1" spc="-3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同事</a:t>
            </a:r>
            <a:r>
              <a:rPr dirty="0" smtClean="0">
                <a:solidFill>
                  <a:schemeClr val="bg1"/>
                </a:solidFill>
              </a:rPr>
              <a:t>们</a:t>
            </a:r>
            <a:endParaRPr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advClick="0" advTm="1000">
        <p14:flythrough/>
      </p:transition>
    </mc:Choice>
    <mc:Fallback>
      <p:transition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文本框 5"/>
          <p:cNvSpPr txBox="1"/>
          <p:nvPr/>
        </p:nvSpPr>
        <p:spPr>
          <a:xfrm>
            <a:off x="5655559" y="1635455"/>
            <a:ext cx="5965054" cy="240065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just">
              <a:defRPr sz="15000" b="1" spc="-3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dirty="0">
                <a:solidFill>
                  <a:srgbClr val="CE9A56"/>
                </a:solidFill>
              </a:rPr>
              <a:t>家</a:t>
            </a:r>
            <a:endParaRPr dirty="0">
              <a:solidFill>
                <a:srgbClr val="CE9A56"/>
              </a:solidFill>
            </a:endParaRPr>
          </a:p>
        </p:txBody>
      </p:sp>
      <p:sp>
        <p:nvSpPr>
          <p:cNvPr id="126" name="文本框 4"/>
          <p:cNvSpPr txBox="1"/>
          <p:nvPr/>
        </p:nvSpPr>
        <p:spPr>
          <a:xfrm>
            <a:off x="3858368" y="1543868"/>
            <a:ext cx="2838451" cy="240065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just">
              <a:defRPr sz="15000" b="1" spc="-3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dirty="0">
                <a:solidFill>
                  <a:srgbClr val="CF9A55"/>
                </a:solidFill>
              </a:rPr>
              <a:t>大</a:t>
            </a:r>
            <a:r>
              <a:rPr sz="9600" dirty="0">
                <a:solidFill>
                  <a:srgbClr val="FFFFFF"/>
                </a:solidFill>
              </a:rPr>
              <a:t>    </a:t>
            </a:r>
            <a:endParaRPr sz="9600" dirty="0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"/>
    </mc:Choice>
    <mc:Fallback>
      <p:transition spd="slow" advTm="49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4"/>
</p:tagLst>
</file>

<file path=ppt/tags/tag10.xml><?xml version="1.0" encoding="utf-8"?>
<p:tagLst xmlns:p="http://schemas.openxmlformats.org/presentationml/2006/main">
  <p:tag name="KSO_WM_TEMPLATE_CATEGORY" val="custom"/>
  <p:tag name="KSO_WM_TEMPLATE_INDEX" val="20184554"/>
</p:tagLst>
</file>

<file path=ppt/tags/tag11.xml><?xml version="1.0" encoding="utf-8"?>
<p:tagLst xmlns:p="http://schemas.openxmlformats.org/presentationml/2006/main">
  <p:tag name="KSO_WM_TEMPLATE_CATEGORY" val="custom"/>
  <p:tag name="KSO_WM_TEMPLATE_INDEX" val="20184554"/>
</p:tagLst>
</file>

<file path=ppt/tags/tag12.xml><?xml version="1.0" encoding="utf-8"?>
<p:tagLst xmlns:p="http://schemas.openxmlformats.org/presentationml/2006/main">
  <p:tag name="KSO_WM_TEMPLATE_CATEGORY" val="custom"/>
  <p:tag name="KSO_WM_TEMPLATE_INDEX" val="20184554"/>
</p:tagLst>
</file>

<file path=ppt/tags/tag13.xml><?xml version="1.0" encoding="utf-8"?>
<p:tagLst xmlns:p="http://schemas.openxmlformats.org/presentationml/2006/main">
  <p:tag name="KSO_WM_TEMPLATE_CATEGORY" val="custom"/>
  <p:tag name="KSO_WM_TEMPLATE_INDEX" val="20184554"/>
</p:tagLst>
</file>

<file path=ppt/tags/tag14.xml><?xml version="1.0" encoding="utf-8"?>
<p:tagLst xmlns:p="http://schemas.openxmlformats.org/presentationml/2006/main">
  <p:tag name="KSO_WM_TEMPLATE_CATEGORY" val="custom"/>
  <p:tag name="KSO_WM_TEMPLATE_INDEX" val="20184554"/>
</p:tagLst>
</file>

<file path=ppt/tags/tag15.xml><?xml version="1.0" encoding="utf-8"?>
<p:tagLst xmlns:p="http://schemas.openxmlformats.org/presentationml/2006/main">
  <p:tag name="KSO_WM_TEMPLATE_CATEGORY" val="custom"/>
  <p:tag name="KSO_WM_TEMPLATE_INDEX" val="20184554"/>
</p:tagLst>
</file>

<file path=ppt/tags/tag16.xml><?xml version="1.0" encoding="utf-8"?>
<p:tagLst xmlns:p="http://schemas.openxmlformats.org/presentationml/2006/main">
  <p:tag name="KSO_WM_TEMPLATE_CATEGORY" val="custom"/>
  <p:tag name="KSO_WM_TEMPLATE_INDEX" val="20184554"/>
</p:tagLst>
</file>

<file path=ppt/tags/tag17.xml><?xml version="1.0" encoding="utf-8"?>
<p:tagLst xmlns:p="http://schemas.openxmlformats.org/presentationml/2006/main">
  <p:tag name="KSO_WM_TEMPLATE_CATEGORY" val="custom"/>
  <p:tag name="KSO_WM_TEMPLATE_INDEX" val="20184554"/>
</p:tagLst>
</file>

<file path=ppt/tags/tag18.xml><?xml version="1.0" encoding="utf-8"?>
<p:tagLst xmlns:p="http://schemas.openxmlformats.org/presentationml/2006/main">
  <p:tag name="KSO_WM_TEMPLATE_CATEGORY" val="custom"/>
  <p:tag name="KSO_WM_TEMPLATE_INDEX" val="20184554"/>
</p:tagLst>
</file>

<file path=ppt/tags/tag19.xml><?xml version="1.0" encoding="utf-8"?>
<p:tagLst xmlns:p="http://schemas.openxmlformats.org/presentationml/2006/main">
  <p:tag name="KSO_WM_TEMPLATE_CATEGORY" val="custom"/>
  <p:tag name="KSO_WM_TEMPLATE_INDEX" val="20184554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4"/>
</p:tagLst>
</file>

<file path=ppt/tags/tag20.xml><?xml version="1.0" encoding="utf-8"?>
<p:tagLst xmlns:p="http://schemas.openxmlformats.org/presentationml/2006/main">
  <p:tag name="KSO_WM_TEMPLATE_CATEGORY" val="custom"/>
  <p:tag name="KSO_WM_TEMPLATE_INDEX" val="20184554"/>
</p:tagLst>
</file>

<file path=ppt/tags/tag21.xml><?xml version="1.0" encoding="utf-8"?>
<p:tagLst xmlns:p="http://schemas.openxmlformats.org/presentationml/2006/main">
  <p:tag name="KSO_WM_TEMPLATE_CATEGORY" val="custom"/>
  <p:tag name="KSO_WM_TEMPLATE_INDEX" val="20184554"/>
</p:tagLst>
</file>

<file path=ppt/tags/tag22.xml><?xml version="1.0" encoding="utf-8"?>
<p:tagLst xmlns:p="http://schemas.openxmlformats.org/presentationml/2006/main">
  <p:tag name="KSO_WM_TEMPLATE_CATEGORY" val="custom"/>
  <p:tag name="KSO_WM_TEMPLATE_INDEX" val="20184554"/>
</p:tagLst>
</file>

<file path=ppt/tags/tag23.xml><?xml version="1.0" encoding="utf-8"?>
<p:tagLst xmlns:p="http://schemas.openxmlformats.org/presentationml/2006/main">
  <p:tag name="KSO_WM_TEMPLATE_CATEGORY" val="custom"/>
  <p:tag name="KSO_WM_TEMPLATE_INDEX" val="20184554"/>
</p:tagLst>
</file>

<file path=ppt/tags/tag24.xml><?xml version="1.0" encoding="utf-8"?>
<p:tagLst xmlns:p="http://schemas.openxmlformats.org/presentationml/2006/main">
  <p:tag name="KSO_WM_TEMPLATE_CATEGORY" val="custom"/>
  <p:tag name="KSO_WM_TEMPLATE_INDEX" val="20184554"/>
</p:tagLst>
</file>

<file path=ppt/tags/tag25.xml><?xml version="1.0" encoding="utf-8"?>
<p:tagLst xmlns:p="http://schemas.openxmlformats.org/presentationml/2006/main">
  <p:tag name="KSO_WM_TEMPLATE_CATEGORY" val="custom"/>
  <p:tag name="KSO_WM_TEMPLATE_INDEX" val="20184554"/>
</p:tagLst>
</file>

<file path=ppt/tags/tag26.xml><?xml version="1.0" encoding="utf-8"?>
<p:tagLst xmlns:p="http://schemas.openxmlformats.org/presentationml/2006/main">
  <p:tag name="KSO_WM_TEMPLATE_CATEGORY" val="custom"/>
  <p:tag name="KSO_WM_TEMPLATE_INDEX" val="20184554"/>
</p:tagLst>
</file>

<file path=ppt/tags/tag27.xml><?xml version="1.0" encoding="utf-8"?>
<p:tagLst xmlns:p="http://schemas.openxmlformats.org/presentationml/2006/main">
  <p:tag name="KSO_WM_TEMPLATE_CATEGORY" val="custom"/>
  <p:tag name="KSO_WM_TEMPLATE_INDEX" val="20184554"/>
</p:tagLst>
</file>

<file path=ppt/tags/tag28.xml><?xml version="1.0" encoding="utf-8"?>
<p:tagLst xmlns:p="http://schemas.openxmlformats.org/presentationml/2006/main">
  <p:tag name="KSO_WM_TEMPLATE_CATEGORY" val="custom"/>
  <p:tag name="KSO_WM_TEMPLATE_INDEX" val="20184554"/>
</p:tagLst>
</file>

<file path=ppt/tags/tag29.xml><?xml version="1.0" encoding="utf-8"?>
<p:tagLst xmlns:p="http://schemas.openxmlformats.org/presentationml/2006/main">
  <p:tag name="KSO_WM_TEMPLATE_CATEGORY" val="custom"/>
  <p:tag name="KSO_WM_TEMPLATE_INDEX" val="20184554"/>
</p:tagLst>
</file>

<file path=ppt/tags/tag3.xml><?xml version="1.0" encoding="utf-8"?>
<p:tagLst xmlns:p="http://schemas.openxmlformats.org/presentationml/2006/main">
  <p:tag name="KSO_WM_TEMPLATE_CATEGORY" val="custom"/>
  <p:tag name="KSO_WM_TEMPLATE_INDEX" val="20184554"/>
  <p:tag name="KSO_WM_TAG_VERSION" val="1.0"/>
  <p:tag name="KSO_WM_BEAUTIFY_FLAG" val="#wm#"/>
  <p:tag name="KSO_WM_TEMPLATE_THUMBS_INDEX" val="1、6、9、15、16、22、24、25"/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0.xml><?xml version="1.0" encoding="utf-8"?>
<p:tagLst xmlns:p="http://schemas.openxmlformats.org/presentationml/2006/main">
  <p:tag name="KSO_WM_TEMPLATE_CATEGORY" val="custom"/>
  <p:tag name="KSO_WM_TEMPLATE_INDEX" val="20184554"/>
</p:tagLst>
</file>

<file path=ppt/tags/tag31.xml><?xml version="1.0" encoding="utf-8"?>
<p:tagLst xmlns:p="http://schemas.openxmlformats.org/presentationml/2006/main">
  <p:tag name="KSO_WM_TEMPLATE_CATEGORY" val="custom"/>
  <p:tag name="KSO_WM_TEMPLATE_INDEX" val="20184554"/>
</p:tagLst>
</file>

<file path=ppt/tags/tag32.xml><?xml version="1.0" encoding="utf-8"?>
<p:tagLst xmlns:p="http://schemas.openxmlformats.org/presentationml/2006/main">
  <p:tag name="KSO_WM_TEMPLATE_CATEGORY" val="custom"/>
  <p:tag name="KSO_WM_TEMPLATE_INDEX" val="20184554"/>
</p:tagLst>
</file>

<file path=ppt/tags/tag33.xml><?xml version="1.0" encoding="utf-8"?>
<p:tagLst xmlns:p="http://schemas.openxmlformats.org/presentationml/2006/main">
  <p:tag name="KSO_WM_TEMPLATE_CATEGORY" val="custom"/>
  <p:tag name="KSO_WM_TEMPLATE_INDEX" val="20184554"/>
</p:tagLst>
</file>

<file path=ppt/tags/tag34.xml><?xml version="1.0" encoding="utf-8"?>
<p:tagLst xmlns:p="http://schemas.openxmlformats.org/presentationml/2006/main">
  <p:tag name="KSO_WM_TEMPLATE_CATEGORY" val="custom"/>
  <p:tag name="KSO_WM_TEMPLATE_INDEX" val="20184554"/>
</p:tagLst>
</file>

<file path=ppt/tags/tag35.xml><?xml version="1.0" encoding="utf-8"?>
<p:tagLst xmlns:p="http://schemas.openxmlformats.org/presentationml/2006/main">
  <p:tag name="KSO_WM_TEMPLATE_CATEGORY" val="custom"/>
  <p:tag name="KSO_WM_TEMPLATE_INDEX" val="20184554"/>
</p:tagLst>
</file>

<file path=ppt/tags/tag36.xml><?xml version="1.0" encoding="utf-8"?>
<p:tagLst xmlns:p="http://schemas.openxmlformats.org/presentationml/2006/main">
  <p:tag name="KSO_WM_TEMPLATE_CATEGORY" val="custom"/>
  <p:tag name="KSO_WM_TEMPLATE_INDEX" val="20184554"/>
</p:tagLst>
</file>

<file path=ppt/tags/tag37.xml><?xml version="1.0" encoding="utf-8"?>
<p:tagLst xmlns:p="http://schemas.openxmlformats.org/presentationml/2006/main">
  <p:tag name="KSO_WM_TEMPLATE_CATEGORY" val="custom"/>
  <p:tag name="KSO_WM_TEMPLATE_INDEX" val="20184554"/>
</p:tagLst>
</file>

<file path=ppt/tags/tag38.xml><?xml version="1.0" encoding="utf-8"?>
<p:tagLst xmlns:p="http://schemas.openxmlformats.org/presentationml/2006/main">
  <p:tag name="KSO_WM_TEMPLATE_CATEGORY" val="custom"/>
  <p:tag name="KSO_WM_TEMPLATE_INDEX" val="20184554"/>
</p:tagLst>
</file>

<file path=ppt/tags/tag39.xml><?xml version="1.0" encoding="utf-8"?>
<p:tagLst xmlns:p="http://schemas.openxmlformats.org/presentationml/2006/main">
  <p:tag name="KSO_WM_TEMPLATE_CATEGORY" val="custom"/>
  <p:tag name="KSO_WM_TEMPLATE_INDEX" val="20184554"/>
</p:tagLst>
</file>

<file path=ppt/tags/tag4.xml><?xml version="1.0" encoding="utf-8"?>
<p:tagLst xmlns:p="http://schemas.openxmlformats.org/presentationml/2006/main">
  <p:tag name="KSO_WM_TEMPLATE_CATEGORY" val="custom"/>
  <p:tag name="KSO_WM_TEMPLATE_INDEX" val="20184554"/>
</p:tagLst>
</file>

<file path=ppt/tags/tag40.xml><?xml version="1.0" encoding="utf-8"?>
<p:tagLst xmlns:p="http://schemas.openxmlformats.org/presentationml/2006/main">
  <p:tag name="KSO_WM_TEMPLATE_CATEGORY" val="custom"/>
  <p:tag name="KSO_WM_TEMPLATE_INDEX" val="20184554"/>
</p:tagLst>
</file>

<file path=ppt/tags/tag41.xml><?xml version="1.0" encoding="utf-8"?>
<p:tagLst xmlns:p="http://schemas.openxmlformats.org/presentationml/2006/main">
  <p:tag name="KSO_WM_TEMPLATE_CATEGORY" val="custom"/>
  <p:tag name="KSO_WM_TEMPLATE_INDEX" val="20184554"/>
</p:tagLst>
</file>

<file path=ppt/tags/tag42.xml><?xml version="1.0" encoding="utf-8"?>
<p:tagLst xmlns:p="http://schemas.openxmlformats.org/presentationml/2006/main">
  <p:tag name="KSO_WM_TEMPLATE_CATEGORY" val="custom"/>
  <p:tag name="KSO_WM_TEMPLATE_INDEX" val="20184554"/>
</p:tagLst>
</file>

<file path=ppt/tags/tag43.xml><?xml version="1.0" encoding="utf-8"?>
<p:tagLst xmlns:p="http://schemas.openxmlformats.org/presentationml/2006/main">
  <p:tag name="KSO_WM_TEMPLATE_CATEGORY" val="custom"/>
  <p:tag name="KSO_WM_TEMPLATE_INDEX" val="20184554"/>
</p:tagLst>
</file>

<file path=ppt/tags/tag44.xml><?xml version="1.0" encoding="utf-8"?>
<p:tagLst xmlns:p="http://schemas.openxmlformats.org/presentationml/2006/main">
  <p:tag name="KSO_WM_TEMPLATE_CATEGORY" val="custom"/>
  <p:tag name="KSO_WM_TEMPLATE_INDEX" val="20184554"/>
  <p:tag name="KSO_WM_TAG_VERSION" val="1.0"/>
  <p:tag name="KSO_WM_BEAUTIFY_FLAG" val="#wm#"/>
  <p:tag name="KSO_WM_UNIT_TYPE" val="d"/>
  <p:tag name="KSO_WM_UNIT_INDEX" val="1"/>
  <p:tag name="KSO_WM_UNIT_ID" val="custom20184554_21*d*1"/>
  <p:tag name="KSO_WM_UNIT_LAYERLEVEL" val="1"/>
  <p:tag name="KSO_WM_UNIT_VALUE" val="1904*3384"/>
  <p:tag name="KSO_WM_UNIT_HIGHLIGHT" val="0"/>
  <p:tag name="KSO_WM_UNIT_COMPATIBLE" val="0"/>
  <p:tag name="KSO_WM_UNIT_CLEAR" val="0"/>
</p:tagLst>
</file>

<file path=ppt/tags/tag45.xml><?xml version="1.0" encoding="utf-8"?>
<p:tagLst xmlns:p="http://schemas.openxmlformats.org/presentationml/2006/main">
  <p:tag name="KSO_WM_TEMPLATE_CATEGORY" val="custom"/>
  <p:tag name="KSO_WM_TEMPLATE_INDEX" val="20184554"/>
  <p:tag name="KSO_WM_TAG_VERSION" val="1.0"/>
  <p:tag name="KSO_WM_SLIDE_ID" val="custom20184554_21"/>
  <p:tag name="KSO_WM_SLIDE_INDEX" val="21"/>
  <p:tag name="KSO_WM_SLIDE_ITEM_CNT" val="1"/>
  <p:tag name="KSO_WM_SLIDE_LAYOUT" val="d"/>
  <p:tag name="KSO_WM_SLIDE_LAYOUT_CNT" val="1"/>
  <p:tag name="KSO_WM_SLIDE_TYPE" val="text"/>
  <p:tag name="KSO_WM_BEAUTIFY_FLAG" val="#wm#"/>
  <p:tag name="KSO_WM_SLIDE_POSITION" val="0*0"/>
  <p:tag name="KSO_WM_SLIDE_SIZE" val="960*540"/>
  <p:tag name="KSO_WM_SLIDE_SUBTYPE" val="picTxt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417_1*i*0"/>
  <p:tag name="KSO_WM_TEMPLATE_CATEGORY" val="diagram"/>
  <p:tag name="KSO_WM_TEMPLATE_INDEX" val="160417"/>
  <p:tag name="KSO_WM_UNIT_INDEX" val="0"/>
</p:tagLst>
</file>

<file path=ppt/tags/tag47.xml><?xml version="1.0" encoding="utf-8"?>
<p:tagLst xmlns:p="http://schemas.openxmlformats.org/presentationml/2006/main">
  <p:tag name="KSO_WM_TAG_VERSION" val="1.0"/>
  <p:tag name="KSO_WM_TEMPLATE_CATEGORY" val="diagram"/>
  <p:tag name="KSO_WM_TEMPLATE_INDEX" val="160417"/>
  <p:tag name="KSO_WM_UNIT_TYPE" val="l_i"/>
  <p:tag name="KSO_WM_UNIT_INDEX" val="1_1"/>
  <p:tag name="KSO_WM_UNIT_ID" val="diagram160417_1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48.xml><?xml version="1.0" encoding="utf-8"?>
<p:tagLst xmlns:p="http://schemas.openxmlformats.org/presentationml/2006/main">
  <p:tag name="KSO_WM_TAG_VERSION" val="1.0"/>
  <p:tag name="KSO_WM_TEMPLATE_CATEGORY" val="diagram"/>
  <p:tag name="KSO_WM_TEMPLATE_INDEX" val="160417"/>
  <p:tag name="KSO_WM_UNIT_TYPE" val="l_h_f"/>
  <p:tag name="KSO_WM_UNIT_INDEX" val="1_1_1"/>
  <p:tag name="KSO_WM_UNIT_ID" val="diagram160417_1*l_h_f*1_1_1"/>
  <p:tag name="KSO_WM_UNIT_CLEAR" val="1"/>
  <p:tag name="KSO_WM_UNIT_LAYERLEVEL" val="1_1_1"/>
  <p:tag name="KSO_WM_UNIT_VALUE" val="64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49.xml><?xml version="1.0" encoding="utf-8"?>
<p:tagLst xmlns:p="http://schemas.openxmlformats.org/presentationml/2006/main">
  <p:tag name="KSO_WM_TEMPLATE_CATEGORY" val="custom"/>
  <p:tag name="KSO_WM_TEMPLATE_INDEX" val="20184554"/>
</p:tagLst>
</file>

<file path=ppt/tags/tag5.xml><?xml version="1.0" encoding="utf-8"?>
<p:tagLst xmlns:p="http://schemas.openxmlformats.org/presentationml/2006/main">
  <p:tag name="KSO_WM_TEMPLATE_CATEGORY" val="custom"/>
  <p:tag name="KSO_WM_TEMPLATE_INDEX" val="20184554"/>
</p:tagLst>
</file>

<file path=ppt/tags/tag50.xml><?xml version="1.0" encoding="utf-8"?>
<p:tagLst xmlns:p="http://schemas.openxmlformats.org/presentationml/2006/main">
  <p:tag name="KSO_WM_TAG_VERSION" val="1.0"/>
  <p:tag name="KSO_WM_TEMPLATE_CATEGORY" val="diagram"/>
  <p:tag name="KSO_WM_TEMPLATE_INDEX" val="160438"/>
  <p:tag name="KSO_WM_UNIT_TYPE" val="m_h_f"/>
  <p:tag name="KSO_WM_UNIT_INDEX" val="1_1_1"/>
  <p:tag name="KSO_WM_UNIT_ID" val="261*m_h_f*1_1_1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" val="LOREM IPSUM DOLOR SIT AMET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51.xml><?xml version="1.0" encoding="utf-8"?>
<p:tagLst xmlns:p="http://schemas.openxmlformats.org/presentationml/2006/main">
  <p:tag name="KSO_WM_TAG_VERSION" val="1.0"/>
  <p:tag name="KSO_WM_TEMPLATE_CATEGORY" val="diagram"/>
  <p:tag name="KSO_WM_TEMPLATE_INDEX" val="160438"/>
  <p:tag name="KSO_WM_UNIT_TYPE" val="m_i"/>
  <p:tag name="KSO_WM_UNIT_INDEX" val="1_1"/>
  <p:tag name="KSO_WM_UNIT_ID" val="261*m_i*1_1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USESOURCEFORMAT_APPLY" val="0"/>
</p:tagLst>
</file>

<file path=ppt/tags/tag52.xml><?xml version="1.0" encoding="utf-8"?>
<p:tagLst xmlns:p="http://schemas.openxmlformats.org/presentationml/2006/main">
  <p:tag name="KSO_WM_TAG_VERSION" val="1.0"/>
  <p:tag name="KSO_WM_TEMPLATE_CATEGORY" val="diagram"/>
  <p:tag name="KSO_WM_TEMPLATE_INDEX" val="160438"/>
  <p:tag name="KSO_WM_UNIT_TYPE" val="m_i"/>
  <p:tag name="KSO_WM_UNIT_INDEX" val="1_2"/>
  <p:tag name="KSO_WM_UNIT_ID" val="261*m_i*1_2"/>
  <p:tag name="KSO_WM_UNIT_CLEAR" val="1"/>
  <p:tag name="KSO_WM_UNIT_LAYERLEVEL" val="1_1"/>
  <p:tag name="KSO_WM_BEAUTIFY_FLAG" val="#wm#"/>
  <p:tag name="KSO_WM_DIAGRAM_GROUP_CODE" val="m1-1"/>
  <p:tag name="KSO_WM_UNIT_TEXT_FILL_FORE_SCHEMECOLOR_INDEX" val="5"/>
  <p:tag name="KSO_WM_UNIT_TEXT_FILL_TYPE" val="1"/>
  <p:tag name="KSO_WM_UNIT_USESOURCEFORMAT_APPLY" val="0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469_1*i*0"/>
  <p:tag name="KSO_WM_TEMPLATE_CATEGORY" val="diagram"/>
  <p:tag name="KSO_WM_TEMPLATE_INDEX" val="160469"/>
  <p:tag name="KSO_WM_UNIT_INDEX" val="0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ID" val="diagram160469_1*m_h_f*1_1_1"/>
  <p:tag name="KSO_WM_TEMPLATE_CATEGORY" val="diagram"/>
  <p:tag name="KSO_WM_TEMPLATE_INDEX" val="160469"/>
  <p:tag name="KSO_WM_UNIT_TYPE" val="m_h_f"/>
  <p:tag name="KSO_WM_UNIT_INDEX" val="1_1_1"/>
  <p:tag name="KSO_WM_UNIT_CLEAR" val="1"/>
  <p:tag name="KSO_WM_UNIT_LAYERLEVEL" val="1_1_1"/>
  <p:tag name="KSO_WM_UNIT_VALUE" val="30"/>
  <p:tag name="KSO_WM_UNIT_HIGHLIGHT" val="0"/>
  <p:tag name="KSO_WM_UNIT_COMPATIBLE" val="0"/>
  <p:tag name="KSO_WM_DIAGRAM_GROUP_CODE" val="m1-1"/>
  <p:tag name="KSO_WM_UNIT_PRESET_TEXT" val="LOREM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ID" val="diagram160469_1*m_i*1_1"/>
  <p:tag name="KSO_WM_TEMPLATE_CATEGORY" val="diagram"/>
  <p:tag name="KSO_WM_TEMPLATE_INDEX" val="160469"/>
  <p:tag name="KSO_WM_UNIT_TYPE" val="m_i"/>
  <p:tag name="KSO_WM_UNIT_INDEX" val="1_1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USESOURCEFORMAT_APPLY" val="0"/>
</p:tagLst>
</file>

<file path=ppt/tags/tag56.xml><?xml version="1.0" encoding="utf-8"?>
<p:tagLst xmlns:p="http://schemas.openxmlformats.org/presentationml/2006/main">
  <p:tag name="KSO_WM_TEMPLATE_CATEGORY" val="custom"/>
  <p:tag name="KSO_WM_TEMPLATE_INDEX" val="20184554"/>
</p:tagLst>
</file>

<file path=ppt/tags/tag57.xml><?xml version="1.0" encoding="utf-8"?>
<p:tagLst xmlns:p="http://schemas.openxmlformats.org/presentationml/2006/main">
  <p:tag name="KSO_WM_TEMPLATE_CATEGORY" val="custom"/>
  <p:tag name="KSO_WM_TEMPLATE_INDEX" val="20184554"/>
</p:tagLst>
</file>

<file path=ppt/tags/tag58.xml><?xml version="1.0" encoding="utf-8"?>
<p:tagLst xmlns:p="http://schemas.openxmlformats.org/presentationml/2006/main">
  <p:tag name="KSO_WM_TEMPLATE_CATEGORY" val="custom"/>
  <p:tag name="KSO_WM_TEMPLATE_INDEX" val="20184554"/>
  <p:tag name="KSO_WM_TAG_VERSION" val="1.0"/>
  <p:tag name="KSO_WM_BEAUTIFY_FLAG" val="#wm#"/>
  <p:tag name="KSO_WM_UNIT_TYPE" val="d"/>
  <p:tag name="KSO_WM_UNIT_INDEX" val="1"/>
  <p:tag name="KSO_WM_UNIT_ID" val="custom20184554_21*d*1"/>
  <p:tag name="KSO_WM_UNIT_LAYERLEVEL" val="1"/>
  <p:tag name="KSO_WM_UNIT_VALUE" val="1904*3384"/>
  <p:tag name="KSO_WM_UNIT_HIGHLIGHT" val="0"/>
  <p:tag name="KSO_WM_UNIT_COMPATIBLE" val="0"/>
  <p:tag name="KSO_WM_UNIT_CLEAR" val="0"/>
</p:tagLst>
</file>

<file path=ppt/tags/tag59.xml><?xml version="1.0" encoding="utf-8"?>
<p:tagLst xmlns:p="http://schemas.openxmlformats.org/presentationml/2006/main">
  <p:tag name="KSO_WM_TEMPLATE_CATEGORY" val="custom"/>
  <p:tag name="KSO_WM_TEMPLATE_INDEX" val="20184554"/>
  <p:tag name="KSO_WM_TAG_VERSION" val="1.0"/>
  <p:tag name="KSO_WM_SLIDE_ID" val="custom20184554_21"/>
  <p:tag name="KSO_WM_SLIDE_INDEX" val="21"/>
  <p:tag name="KSO_WM_SLIDE_ITEM_CNT" val="1"/>
  <p:tag name="KSO_WM_SLIDE_LAYOUT" val="d"/>
  <p:tag name="KSO_WM_SLIDE_LAYOUT_CNT" val="1"/>
  <p:tag name="KSO_WM_SLIDE_TYPE" val="text"/>
  <p:tag name="KSO_WM_BEAUTIFY_FLAG" val="#wm#"/>
  <p:tag name="KSO_WM_SLIDE_POSITION" val="0*0"/>
  <p:tag name="KSO_WM_SLIDE_SIZE" val="960*540"/>
  <p:tag name="KSO_WM_SLIDE_SUBTYPE" val="picTxt"/>
</p:tagLst>
</file>

<file path=ppt/tags/tag6.xml><?xml version="1.0" encoding="utf-8"?>
<p:tagLst xmlns:p="http://schemas.openxmlformats.org/presentationml/2006/main">
  <p:tag name="KSO_WM_TEMPLATE_CATEGORY" val="custom"/>
  <p:tag name="KSO_WM_TEMPLATE_INDEX" val="20184554"/>
</p:tagLst>
</file>

<file path=ppt/tags/tag60.xml><?xml version="1.0" encoding="utf-8"?>
<p:tagLst xmlns:p="http://schemas.openxmlformats.org/presentationml/2006/main">
  <p:tag name="KSO_WM_TEMPLATE_CATEGORY" val="custom"/>
  <p:tag name="KSO_WM_TEMPLATE_INDEX" val="20184554"/>
</p:tagLst>
</file>

<file path=ppt/tags/tag61.xml><?xml version="1.0" encoding="utf-8"?>
<p:tagLst xmlns:p="http://schemas.openxmlformats.org/presentationml/2006/main">
  <p:tag name="KSO_WM_TEMPLATE_CATEGORY" val="custom"/>
  <p:tag name="KSO_WM_TEMPLATE_INDEX" val="20184554"/>
</p:tagLst>
</file>

<file path=ppt/tags/tag62.xml><?xml version="1.0" encoding="utf-8"?>
<p:tagLst xmlns:p="http://schemas.openxmlformats.org/presentationml/2006/main">
  <p:tag name="KSO_WM_TEMPLATE_CATEGORY" val="custom"/>
  <p:tag name="KSO_WM_TEMPLATE_INDEX" val="20184554"/>
</p:tagLst>
</file>

<file path=ppt/tags/tag63.xml><?xml version="1.0" encoding="utf-8"?>
<p:tagLst xmlns:p="http://schemas.openxmlformats.org/presentationml/2006/main">
  <p:tag name="KSO_WM_TEMPLATE_CATEGORY" val="custom"/>
  <p:tag name="KSO_WM_TEMPLATE_INDEX" val="20184554"/>
</p:tagLst>
</file>

<file path=ppt/tags/tag64.xml><?xml version="1.0" encoding="utf-8"?>
<p:tagLst xmlns:p="http://schemas.openxmlformats.org/presentationml/2006/main">
  <p:tag name="KSO_WM_TEMPLATE_CATEGORY" val="custom"/>
  <p:tag name="KSO_WM_TEMPLATE_INDEX" val="20184554"/>
</p:tagLst>
</file>

<file path=ppt/tags/tag65.xml><?xml version="1.0" encoding="utf-8"?>
<p:tagLst xmlns:p="http://schemas.openxmlformats.org/presentationml/2006/main">
  <p:tag name="KSO_WM_TEMPLATE_CATEGORY" val="custom"/>
  <p:tag name="KSO_WM_TEMPLATE_INDEX" val="20184554"/>
</p:tagLst>
</file>

<file path=ppt/tags/tag66.xml><?xml version="1.0" encoding="utf-8"?>
<p:tagLst xmlns:p="http://schemas.openxmlformats.org/presentationml/2006/main">
  <p:tag name="KSO_WM_TEMPLATE_CATEGORY" val="custom"/>
  <p:tag name="KSO_WM_TEMPLATE_INDEX" val="20184554"/>
</p:tagLst>
</file>

<file path=ppt/tags/tag67.xml><?xml version="1.0" encoding="utf-8"?>
<p:tagLst xmlns:p="http://schemas.openxmlformats.org/presentationml/2006/main">
  <p:tag name="KSO_WM_TEMPLATE_CATEGORY" val="custom"/>
  <p:tag name="KSO_WM_TEMPLATE_INDEX" val="20184554"/>
</p:tagLst>
</file>

<file path=ppt/tags/tag68.xml><?xml version="1.0" encoding="utf-8"?>
<p:tagLst xmlns:p="http://schemas.openxmlformats.org/presentationml/2006/main">
  <p:tag name="KSO_WM_TEMPLATE_CATEGORY" val="custom"/>
  <p:tag name="KSO_WM_TEMPLATE_INDEX" val="20184554"/>
</p:tagLst>
</file>

<file path=ppt/tags/tag69.xml><?xml version="1.0" encoding="utf-8"?>
<p:tagLst xmlns:p="http://schemas.openxmlformats.org/presentationml/2006/main">
  <p:tag name="KSO_WM_TEMPLATE_CATEGORY" val="custom"/>
  <p:tag name="KSO_WM_TEMPLATE_INDEX" val="20184554"/>
</p:tagLst>
</file>

<file path=ppt/tags/tag7.xml><?xml version="1.0" encoding="utf-8"?>
<p:tagLst xmlns:p="http://schemas.openxmlformats.org/presentationml/2006/main">
  <p:tag name="KSO_WM_TEMPLATE_CATEGORY" val="custom"/>
  <p:tag name="KSO_WM_TEMPLATE_INDEX" val="20184554"/>
</p:tagLst>
</file>

<file path=ppt/tags/tag70.xml><?xml version="1.0" encoding="utf-8"?>
<p:tagLst xmlns:p="http://schemas.openxmlformats.org/presentationml/2006/main">
  <p:tag name="KSO_WM_TEMPLATE_CATEGORY" val="custom"/>
  <p:tag name="KSO_WM_TEMPLATE_INDEX" val="20184554"/>
</p:tagLst>
</file>

<file path=ppt/tags/tag71.xml><?xml version="1.0" encoding="utf-8"?>
<p:tagLst xmlns:p="http://schemas.openxmlformats.org/presentationml/2006/main">
  <p:tag name="KSO_WM_TEMPLATE_CATEGORY" val="custom"/>
  <p:tag name="KSO_WM_TEMPLATE_INDEX" val="20184554"/>
</p:tagLst>
</file>

<file path=ppt/tags/tag72.xml><?xml version="1.0" encoding="utf-8"?>
<p:tagLst xmlns:p="http://schemas.openxmlformats.org/presentationml/2006/main">
  <p:tag name="KSO_WM_TEMPLATE_CATEGORY" val="custom"/>
  <p:tag name="KSO_WM_TEMPLATE_INDEX" val="20184554"/>
</p:tagLst>
</file>

<file path=ppt/tags/tag73.xml><?xml version="1.0" encoding="utf-8"?>
<p:tagLst xmlns:p="http://schemas.openxmlformats.org/presentationml/2006/main">
  <p:tag name="KSO_WM_TEMPLATE_CATEGORY" val="custom"/>
  <p:tag name="KSO_WM_TEMPLATE_INDEX" val="20184554"/>
</p:tagLst>
</file>

<file path=ppt/tags/tag74.xml><?xml version="1.0" encoding="utf-8"?>
<p:tagLst xmlns:p="http://schemas.openxmlformats.org/presentationml/2006/main">
  <p:tag name="KSO_WM_TEMPLATE_CATEGORY" val="custom"/>
  <p:tag name="KSO_WM_TEMPLATE_INDEX" val="20184554"/>
</p:tagLst>
</file>

<file path=ppt/tags/tag75.xml><?xml version="1.0" encoding="utf-8"?>
<p:tagLst xmlns:p="http://schemas.openxmlformats.org/presentationml/2006/main">
  <p:tag name="KSO_WM_TEMPLATE_CATEGORY" val="custom"/>
  <p:tag name="KSO_WM_TEMPLATE_INDEX" val="20184554"/>
</p:tagLst>
</file>

<file path=ppt/tags/tag8.xml><?xml version="1.0" encoding="utf-8"?>
<p:tagLst xmlns:p="http://schemas.openxmlformats.org/presentationml/2006/main">
  <p:tag name="KSO_WM_TEMPLATE_CATEGORY" val="custom"/>
  <p:tag name="KSO_WM_TEMPLATE_INDEX" val="20184554"/>
</p:tagLst>
</file>

<file path=ppt/tags/tag9.xml><?xml version="1.0" encoding="utf-8"?>
<p:tagLst xmlns:p="http://schemas.openxmlformats.org/presentationml/2006/main">
  <p:tag name="KSO_WM_TEMPLATE_CATEGORY" val="custom"/>
  <p:tag name="KSO_WM_TEMPLATE_INDEX" val="20184554"/>
</p:tagLst>
</file>

<file path=ppt/theme/theme1.xml><?xml version="1.0" encoding="utf-8"?>
<a:theme xmlns:a="http://schemas.openxmlformats.org/drawingml/2006/main" name="1_自定义设计方案">
  <a:themeElements>
    <a:clrScheme name="自定义 100">
      <a:dk1>
        <a:srgbClr val="000000"/>
      </a:dk1>
      <a:lt1>
        <a:srgbClr val="FFFFFF"/>
      </a:lt1>
      <a:dk2>
        <a:srgbClr val="00010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000101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2215</Words>
  <Application>WPS 演示</Application>
  <PresentationFormat>自定义</PresentationFormat>
  <Paragraphs>165</Paragraphs>
  <Slides>61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83" baseType="lpstr">
      <vt:lpstr>Arial</vt:lpstr>
      <vt:lpstr>宋体</vt:lpstr>
      <vt:lpstr>Wingdings</vt:lpstr>
      <vt:lpstr>微软雅黑</vt:lpstr>
      <vt:lpstr>思源黑体 CN Bold</vt:lpstr>
      <vt:lpstr>等线</vt:lpstr>
      <vt:lpstr>Arial Unicode MS</vt:lpstr>
      <vt:lpstr>黑体</vt:lpstr>
      <vt:lpstr>等线 Light</vt:lpstr>
      <vt:lpstr>方正隶变_GBK</vt:lpstr>
      <vt:lpstr>文鼎行楷碑体_B</vt:lpstr>
      <vt:lpstr>AR BLANCA</vt:lpstr>
      <vt:lpstr>Bell MT</vt:lpstr>
      <vt:lpstr>Arial Narrow</vt:lpstr>
      <vt:lpstr>Calibri</vt:lpstr>
      <vt:lpstr>Segoe Print</vt:lpstr>
      <vt:lpstr>Arial</vt:lpstr>
      <vt:lpstr>Calibri</vt:lpstr>
      <vt:lpstr>幼圆</vt:lpstr>
      <vt:lpstr>华文琥珀</vt:lpstr>
      <vt:lpstr>Wingdings 2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723991690@qq.com</dc:creator>
  <cp:lastModifiedBy>格式化发呆1410743905</cp:lastModifiedBy>
  <cp:revision>106</cp:revision>
  <dcterms:created xsi:type="dcterms:W3CDTF">2018-04-21T06:19:00Z</dcterms:created>
  <dcterms:modified xsi:type="dcterms:W3CDTF">2018-05-13T16:53:31Z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